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trictFirstAndLastChars="0" saveSubsetFonts="1">
  <p:sldMasterIdLst>
    <p:sldMasterId id="2147483648" r:id="rId1"/>
    <p:sldMasterId id="2147483649" r:id="rId2"/>
  </p:sldMasterIdLst>
  <p:notesMasterIdLst>
    <p:notesMasterId r:id="rId146"/>
  </p:notesMasterIdLst>
  <p:sldIdLst>
    <p:sldId id="256" r:id="rId3"/>
    <p:sldId id="257" r:id="rId4"/>
    <p:sldId id="260" r:id="rId5"/>
    <p:sldId id="265" r:id="rId6"/>
    <p:sldId id="298" r:id="rId7"/>
    <p:sldId id="299" r:id="rId8"/>
    <p:sldId id="302" r:id="rId9"/>
    <p:sldId id="303" r:id="rId10"/>
    <p:sldId id="305" r:id="rId11"/>
    <p:sldId id="304" r:id="rId12"/>
    <p:sldId id="306" r:id="rId13"/>
    <p:sldId id="307" r:id="rId14"/>
    <p:sldId id="308" r:id="rId15"/>
    <p:sldId id="267" r:id="rId16"/>
    <p:sldId id="268" r:id="rId17"/>
    <p:sldId id="269" r:id="rId18"/>
    <p:sldId id="274" r:id="rId19"/>
    <p:sldId id="266"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0" r:id="rId34"/>
    <p:sldId id="291" r:id="rId35"/>
    <p:sldId id="296" r:id="rId36"/>
    <p:sldId id="297" r:id="rId37"/>
    <p:sldId id="376" r:id="rId38"/>
    <p:sldId id="301" r:id="rId39"/>
    <p:sldId id="300" r:id="rId40"/>
    <p:sldId id="373" r:id="rId41"/>
    <p:sldId id="374" r:id="rId42"/>
    <p:sldId id="342" r:id="rId43"/>
    <p:sldId id="343" r:id="rId44"/>
    <p:sldId id="320" r:id="rId45"/>
    <p:sldId id="321" r:id="rId46"/>
    <p:sldId id="322" r:id="rId47"/>
    <p:sldId id="323" r:id="rId48"/>
    <p:sldId id="324" r:id="rId49"/>
    <p:sldId id="325" r:id="rId50"/>
    <p:sldId id="327" r:id="rId51"/>
    <p:sldId id="328" r:id="rId52"/>
    <p:sldId id="326" r:id="rId53"/>
    <p:sldId id="309" r:id="rId54"/>
    <p:sldId id="310" r:id="rId55"/>
    <p:sldId id="311" r:id="rId56"/>
    <p:sldId id="312" r:id="rId57"/>
    <p:sldId id="313" r:id="rId58"/>
    <p:sldId id="314" r:id="rId59"/>
    <p:sldId id="315" r:id="rId60"/>
    <p:sldId id="316" r:id="rId61"/>
    <p:sldId id="317" r:id="rId62"/>
    <p:sldId id="318" r:id="rId63"/>
    <p:sldId id="319" r:id="rId64"/>
    <p:sldId id="329" r:id="rId65"/>
    <p:sldId id="395" r:id="rId66"/>
    <p:sldId id="330" r:id="rId67"/>
    <p:sldId id="394" r:id="rId68"/>
    <p:sldId id="331" r:id="rId69"/>
    <p:sldId id="332" r:id="rId70"/>
    <p:sldId id="333" r:id="rId71"/>
    <p:sldId id="334" r:id="rId72"/>
    <p:sldId id="335" r:id="rId73"/>
    <p:sldId id="336" r:id="rId74"/>
    <p:sldId id="337" r:id="rId75"/>
    <p:sldId id="338" r:id="rId76"/>
    <p:sldId id="339" r:id="rId77"/>
    <p:sldId id="340" r:id="rId78"/>
    <p:sldId id="341" r:id="rId79"/>
    <p:sldId id="396" r:id="rId80"/>
    <p:sldId id="397" r:id="rId81"/>
    <p:sldId id="344" r:id="rId82"/>
    <p:sldId id="345" r:id="rId83"/>
    <p:sldId id="346" r:id="rId84"/>
    <p:sldId id="347" r:id="rId85"/>
    <p:sldId id="349" r:id="rId86"/>
    <p:sldId id="398" r:id="rId87"/>
    <p:sldId id="350" r:id="rId88"/>
    <p:sldId id="351" r:id="rId89"/>
    <p:sldId id="352" r:id="rId90"/>
    <p:sldId id="353" r:id="rId91"/>
    <p:sldId id="399" r:id="rId92"/>
    <p:sldId id="400" r:id="rId93"/>
    <p:sldId id="401" r:id="rId94"/>
    <p:sldId id="402" r:id="rId95"/>
    <p:sldId id="403" r:id="rId96"/>
    <p:sldId id="404" r:id="rId97"/>
    <p:sldId id="405" r:id="rId98"/>
    <p:sldId id="406" r:id="rId99"/>
    <p:sldId id="407" r:id="rId100"/>
    <p:sldId id="408" r:id="rId101"/>
    <p:sldId id="354" r:id="rId102"/>
    <p:sldId id="355" r:id="rId103"/>
    <p:sldId id="356" r:id="rId104"/>
    <p:sldId id="357" r:id="rId105"/>
    <p:sldId id="358" r:id="rId106"/>
    <p:sldId id="359" r:id="rId107"/>
    <p:sldId id="360" r:id="rId108"/>
    <p:sldId id="361" r:id="rId109"/>
    <p:sldId id="362" r:id="rId110"/>
    <p:sldId id="363" r:id="rId111"/>
    <p:sldId id="364" r:id="rId112"/>
    <p:sldId id="409" r:id="rId113"/>
    <p:sldId id="410" r:id="rId114"/>
    <p:sldId id="411" r:id="rId115"/>
    <p:sldId id="412" r:id="rId116"/>
    <p:sldId id="413" r:id="rId117"/>
    <p:sldId id="414" r:id="rId118"/>
    <p:sldId id="415" r:id="rId119"/>
    <p:sldId id="416" r:id="rId120"/>
    <p:sldId id="417" r:id="rId121"/>
    <p:sldId id="418" r:id="rId122"/>
    <p:sldId id="419" r:id="rId123"/>
    <p:sldId id="420" r:id="rId124"/>
    <p:sldId id="421" r:id="rId125"/>
    <p:sldId id="422" r:id="rId126"/>
    <p:sldId id="423" r:id="rId127"/>
    <p:sldId id="424" r:id="rId128"/>
    <p:sldId id="425" r:id="rId129"/>
    <p:sldId id="384" r:id="rId130"/>
    <p:sldId id="385" r:id="rId131"/>
    <p:sldId id="386" r:id="rId132"/>
    <p:sldId id="387" r:id="rId133"/>
    <p:sldId id="388" r:id="rId134"/>
    <p:sldId id="389" r:id="rId135"/>
    <p:sldId id="390" r:id="rId136"/>
    <p:sldId id="391" r:id="rId137"/>
    <p:sldId id="392" r:id="rId138"/>
    <p:sldId id="393" r:id="rId139"/>
    <p:sldId id="348" r:id="rId140"/>
    <p:sldId id="367" r:id="rId141"/>
    <p:sldId id="368" r:id="rId142"/>
    <p:sldId id="369" r:id="rId143"/>
    <p:sldId id="370" r:id="rId144"/>
    <p:sldId id="371" r:id="rId145"/>
  </p:sldIdLst>
  <p:sldSz cx="9144000" cy="6858000" type="screen4x3"/>
  <p:notesSz cx="6858000" cy="91440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2"/>
  </p:normalViewPr>
  <p:slideViewPr>
    <p:cSldViewPr>
      <p:cViewPr varScale="1">
        <p:scale>
          <a:sx n="91" d="100"/>
          <a:sy n="91" d="100"/>
        </p:scale>
        <p:origin x="1704" y="17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heme" Target="theme/theme1.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5" Type="http://schemas.openxmlformats.org/officeDocument/2006/relationships/image" Target="../media/image53.png"/><Relationship Id="rId4" Type="http://schemas.openxmlformats.org/officeDocument/2006/relationships/image" Target="../media/image5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AutoShape 1">
            <a:extLst>
              <a:ext uri="{FF2B5EF4-FFF2-40B4-BE49-F238E27FC236}">
                <a16:creationId xmlns:a16="http://schemas.microsoft.com/office/drawing/2014/main" id="{084C8334-2F61-EF44-BC86-E596E8F87B8A}"/>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pt-BR" altLang="pt-BR"/>
          </a:p>
        </p:txBody>
      </p:sp>
      <p:sp>
        <p:nvSpPr>
          <p:cNvPr id="25603" name="Rectangle 2">
            <a:extLst>
              <a:ext uri="{FF2B5EF4-FFF2-40B4-BE49-F238E27FC236}">
                <a16:creationId xmlns:a16="http://schemas.microsoft.com/office/drawing/2014/main" id="{F3D7C4E1-2C1A-F947-8B14-51C178CD4FDB}"/>
              </a:ext>
            </a:extLst>
          </p:cNvPr>
          <p:cNvSpPr>
            <a:spLocks noChangeArrowheads="1"/>
          </p:cNvSpPr>
          <p:nvPr/>
        </p:nvSpPr>
        <p:spPr bwMode="auto">
          <a:xfrm>
            <a:off x="0" y="0"/>
            <a:ext cx="6858000" cy="91440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pt-BR" altLang="pt-BR"/>
          </a:p>
        </p:txBody>
      </p:sp>
      <p:sp>
        <p:nvSpPr>
          <p:cNvPr id="25604" name="Freeform 3">
            <a:extLst>
              <a:ext uri="{FF2B5EF4-FFF2-40B4-BE49-F238E27FC236}">
                <a16:creationId xmlns:a16="http://schemas.microsoft.com/office/drawing/2014/main" id="{14B11CDE-DB83-7145-8114-03E073C1E156}"/>
              </a:ext>
            </a:extLst>
          </p:cNvPr>
          <p:cNvSpPr>
            <a:spLocks noChangeArrowheads="1"/>
          </p:cNvSpPr>
          <p:nvPr/>
        </p:nvSpPr>
        <p:spPr bwMode="auto">
          <a:xfrm>
            <a:off x="0" y="0"/>
            <a:ext cx="6858000" cy="9144000"/>
          </a:xfrm>
          <a:custGeom>
            <a:avLst/>
            <a:gdLst>
              <a:gd name="T0" fmla="*/ 3429000 w 6858000"/>
              <a:gd name="T1" fmla="*/ 0 h 9144000"/>
              <a:gd name="T2" fmla="*/ 6858000 w 6858000"/>
              <a:gd name="T3" fmla="*/ 4572000 h 9144000"/>
              <a:gd name="T4" fmla="*/ 3429000 w 6858000"/>
              <a:gd name="T5" fmla="*/ 9144000 h 9144000"/>
              <a:gd name="T6" fmla="*/ 0 w 6858000"/>
              <a:gd name="T7" fmla="*/ 4572000 h 9144000"/>
              <a:gd name="T8" fmla="*/ 0 60000 65536"/>
              <a:gd name="T9" fmla="*/ 0 60000 65536"/>
              <a:gd name="T10" fmla="*/ 0 60000 65536"/>
              <a:gd name="T11" fmla="*/ 0 60000 65536"/>
              <a:gd name="T12" fmla="*/ 465 w 6858000"/>
              <a:gd name="T13" fmla="*/ 465 h 9144000"/>
              <a:gd name="T14" fmla="*/ 6857535 w 6858000"/>
              <a:gd name="T15" fmla="*/ 9143535 h 9144000"/>
            </a:gdLst>
            <a:ahLst/>
            <a:cxnLst>
              <a:cxn ang="T8">
                <a:pos x="T0" y="T1"/>
              </a:cxn>
              <a:cxn ang="T9">
                <a:pos x="T2" y="T3"/>
              </a:cxn>
              <a:cxn ang="T10">
                <a:pos x="T4" y="T5"/>
              </a:cxn>
              <a:cxn ang="T11">
                <a:pos x="T6" y="T7"/>
              </a:cxn>
            </a:cxnLst>
            <a:rect l="T12" t="T13" r="T14" b="T15"/>
            <a:pathLst>
              <a:path w="6858000" h="9144000">
                <a:moveTo>
                  <a:pt x="1588" y="0"/>
                </a:moveTo>
                <a:lnTo>
                  <a:pt x="1587" y="0"/>
                </a:lnTo>
                <a:cubicBezTo>
                  <a:pt x="710" y="0"/>
                  <a:pt x="0" y="710"/>
                  <a:pt x="0" y="1587"/>
                </a:cubicBezTo>
                <a:lnTo>
                  <a:pt x="0" y="9142412"/>
                </a:lnTo>
                <a:cubicBezTo>
                  <a:pt x="0" y="9143289"/>
                  <a:pt x="710" y="9143999"/>
                  <a:pt x="1587" y="9144000"/>
                </a:cubicBezTo>
                <a:lnTo>
                  <a:pt x="6856412" y="9144000"/>
                </a:lnTo>
                <a:cubicBezTo>
                  <a:pt x="6857289" y="9143999"/>
                  <a:pt x="6858000" y="9143289"/>
                  <a:pt x="6858000" y="9142412"/>
                </a:cubicBezTo>
                <a:lnTo>
                  <a:pt x="6858000" y="1588"/>
                </a:lnTo>
                <a:cubicBezTo>
                  <a:pt x="6858000" y="710"/>
                  <a:pt x="6857289" y="0"/>
                  <a:pt x="6856412" y="0"/>
                </a:cubicBezTo>
                <a:lnTo>
                  <a:pt x="1588" y="0"/>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25605" name="Freeform 4">
            <a:extLst>
              <a:ext uri="{FF2B5EF4-FFF2-40B4-BE49-F238E27FC236}">
                <a16:creationId xmlns:a16="http://schemas.microsoft.com/office/drawing/2014/main" id="{0705035F-38D3-8547-9A2F-C492D5A1B147}"/>
              </a:ext>
            </a:extLst>
          </p:cNvPr>
          <p:cNvSpPr>
            <a:spLocks noChangeArrowheads="1"/>
          </p:cNvSpPr>
          <p:nvPr/>
        </p:nvSpPr>
        <p:spPr bwMode="auto">
          <a:xfrm>
            <a:off x="0" y="0"/>
            <a:ext cx="6858000" cy="9144000"/>
          </a:xfrm>
          <a:custGeom>
            <a:avLst/>
            <a:gdLst>
              <a:gd name="T0" fmla="*/ 3429000 w 6858000"/>
              <a:gd name="T1" fmla="*/ 0 h 9144000"/>
              <a:gd name="T2" fmla="*/ 6858000 w 6858000"/>
              <a:gd name="T3" fmla="*/ 4572000 h 9144000"/>
              <a:gd name="T4" fmla="*/ 3429000 w 6858000"/>
              <a:gd name="T5" fmla="*/ 9144000 h 9144000"/>
              <a:gd name="T6" fmla="*/ 0 w 6858000"/>
              <a:gd name="T7" fmla="*/ 4572000 h 9144000"/>
              <a:gd name="T8" fmla="*/ 0 60000 65536"/>
              <a:gd name="T9" fmla="*/ 0 60000 65536"/>
              <a:gd name="T10" fmla="*/ 0 60000 65536"/>
              <a:gd name="T11" fmla="*/ 0 60000 65536"/>
              <a:gd name="T12" fmla="*/ 465 w 6858000"/>
              <a:gd name="T13" fmla="*/ 465 h 9144000"/>
              <a:gd name="T14" fmla="*/ 6857535 w 6858000"/>
              <a:gd name="T15" fmla="*/ 9143535 h 9144000"/>
            </a:gdLst>
            <a:ahLst/>
            <a:cxnLst>
              <a:cxn ang="T8">
                <a:pos x="T0" y="T1"/>
              </a:cxn>
              <a:cxn ang="T9">
                <a:pos x="T2" y="T3"/>
              </a:cxn>
              <a:cxn ang="T10">
                <a:pos x="T4" y="T5"/>
              </a:cxn>
              <a:cxn ang="T11">
                <a:pos x="T6" y="T7"/>
              </a:cxn>
            </a:cxnLst>
            <a:rect l="T12" t="T13" r="T14" b="T15"/>
            <a:pathLst>
              <a:path w="6858000" h="9144000">
                <a:moveTo>
                  <a:pt x="1588" y="0"/>
                </a:moveTo>
                <a:lnTo>
                  <a:pt x="1587" y="0"/>
                </a:lnTo>
                <a:cubicBezTo>
                  <a:pt x="710" y="0"/>
                  <a:pt x="0" y="710"/>
                  <a:pt x="0" y="1587"/>
                </a:cubicBezTo>
                <a:lnTo>
                  <a:pt x="0" y="9142412"/>
                </a:lnTo>
                <a:cubicBezTo>
                  <a:pt x="0" y="9143289"/>
                  <a:pt x="710" y="9143999"/>
                  <a:pt x="1587" y="9144000"/>
                </a:cubicBezTo>
                <a:lnTo>
                  <a:pt x="6856412" y="9144000"/>
                </a:lnTo>
                <a:cubicBezTo>
                  <a:pt x="6857289" y="9143999"/>
                  <a:pt x="6858000" y="9143289"/>
                  <a:pt x="6858000" y="9142412"/>
                </a:cubicBezTo>
                <a:lnTo>
                  <a:pt x="6858000" y="1588"/>
                </a:lnTo>
                <a:cubicBezTo>
                  <a:pt x="6858000" y="710"/>
                  <a:pt x="6857289" y="0"/>
                  <a:pt x="6856412" y="0"/>
                </a:cubicBezTo>
                <a:lnTo>
                  <a:pt x="1588" y="0"/>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25606" name="Freeform 5">
            <a:extLst>
              <a:ext uri="{FF2B5EF4-FFF2-40B4-BE49-F238E27FC236}">
                <a16:creationId xmlns:a16="http://schemas.microsoft.com/office/drawing/2014/main" id="{ED4699DF-947D-C94C-9984-D1FAC985503B}"/>
              </a:ext>
            </a:extLst>
          </p:cNvPr>
          <p:cNvSpPr>
            <a:spLocks noChangeArrowheads="1"/>
          </p:cNvSpPr>
          <p:nvPr/>
        </p:nvSpPr>
        <p:spPr bwMode="auto">
          <a:xfrm>
            <a:off x="0" y="0"/>
            <a:ext cx="2971800" cy="4572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25607" name="Freeform 6">
            <a:extLst>
              <a:ext uri="{FF2B5EF4-FFF2-40B4-BE49-F238E27FC236}">
                <a16:creationId xmlns:a16="http://schemas.microsoft.com/office/drawing/2014/main" id="{BDE9DD8B-5514-0941-9280-30DB7759267A}"/>
              </a:ext>
            </a:extLst>
          </p:cNvPr>
          <p:cNvSpPr>
            <a:spLocks noChangeArrowheads="1"/>
          </p:cNvSpPr>
          <p:nvPr/>
        </p:nvSpPr>
        <p:spPr bwMode="auto">
          <a:xfrm>
            <a:off x="3886200" y="0"/>
            <a:ext cx="2971800" cy="4572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25608" name="Rectangle 7">
            <a:extLst>
              <a:ext uri="{FF2B5EF4-FFF2-40B4-BE49-F238E27FC236}">
                <a16:creationId xmlns:a16="http://schemas.microsoft.com/office/drawing/2014/main" id="{E44DF71B-4DF1-1946-97C9-E1EE0F732612}"/>
              </a:ext>
            </a:extLst>
          </p:cNvPr>
          <p:cNvSpPr>
            <a:spLocks noGrp="1" noChangeArrowheads="1"/>
          </p:cNvSpPr>
          <p:nvPr>
            <p:ph type="sldImg"/>
          </p:nvPr>
        </p:nvSpPr>
        <p:spPr bwMode="auto">
          <a:xfrm>
            <a:off x="1143000" y="685800"/>
            <a:ext cx="4567238" cy="342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80" name="Rectangle 8">
            <a:extLst>
              <a:ext uri="{FF2B5EF4-FFF2-40B4-BE49-F238E27FC236}">
                <a16:creationId xmlns:a16="http://schemas.microsoft.com/office/drawing/2014/main" id="{D68C1717-998C-254E-A3F5-D422787CFB47}"/>
              </a:ext>
            </a:extLst>
          </p:cNvPr>
          <p:cNvSpPr>
            <a:spLocks noGrp="1" noChangeArrowheads="1"/>
          </p:cNvSpPr>
          <p:nvPr>
            <p:ph type="body"/>
          </p:nvPr>
        </p:nvSpPr>
        <p:spPr bwMode="auto">
          <a:xfrm>
            <a:off x="914400" y="4343400"/>
            <a:ext cx="50244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pt-BR" noProof="0"/>
          </a:p>
        </p:txBody>
      </p:sp>
      <p:sp>
        <p:nvSpPr>
          <p:cNvPr id="25610" name="Freeform 9">
            <a:extLst>
              <a:ext uri="{FF2B5EF4-FFF2-40B4-BE49-F238E27FC236}">
                <a16:creationId xmlns:a16="http://schemas.microsoft.com/office/drawing/2014/main" id="{DF6A377E-7D42-AF41-91DE-32259ABF13F5}"/>
              </a:ext>
            </a:extLst>
          </p:cNvPr>
          <p:cNvSpPr>
            <a:spLocks noChangeArrowheads="1"/>
          </p:cNvSpPr>
          <p:nvPr/>
        </p:nvSpPr>
        <p:spPr bwMode="auto">
          <a:xfrm>
            <a:off x="0" y="8686800"/>
            <a:ext cx="2971800" cy="4572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3082" name="Rectangle 10">
            <a:extLst>
              <a:ext uri="{FF2B5EF4-FFF2-40B4-BE49-F238E27FC236}">
                <a16:creationId xmlns:a16="http://schemas.microsoft.com/office/drawing/2014/main" id="{3F74623E-AAAB-0F4A-80D0-031FF649F064}"/>
              </a:ext>
            </a:extLst>
          </p:cNvPr>
          <p:cNvSpPr>
            <a:spLocks noGrp="1" noChangeArrowheads="1"/>
          </p:cNvSpPr>
          <p:nvPr>
            <p:ph type="sldNum"/>
          </p:nvPr>
        </p:nvSpPr>
        <p:spPr bwMode="auto">
          <a:xfrm>
            <a:off x="3886200" y="8686800"/>
            <a:ext cx="2967038"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SzPct val="100000"/>
              <a:tabLst>
                <a:tab pos="723900" algn="l"/>
                <a:tab pos="1447800" algn="l"/>
                <a:tab pos="2171700" algn="l"/>
                <a:tab pos="2895600" algn="l"/>
              </a:tabLst>
              <a:defRPr sz="1200">
                <a:solidFill>
                  <a:srgbClr val="000000"/>
                </a:solidFill>
                <a:latin typeface="Times New Roman" panose="02020603050405020304" pitchFamily="18" charset="0"/>
              </a:defRPr>
            </a:lvl1pPr>
          </a:lstStyle>
          <a:p>
            <a:fld id="{FA5EF9A7-E06D-0D43-8DED-7685B111FDF0}" type="slidenum">
              <a:rPr lang="en-US" altLang="pt-BR"/>
              <a:pPr/>
              <a:t>‹nº›</a:t>
            </a:fld>
            <a:endParaRPr lang="en-US" altLang="pt-BR"/>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0">
            <a:extLst>
              <a:ext uri="{FF2B5EF4-FFF2-40B4-BE49-F238E27FC236}">
                <a16:creationId xmlns:a16="http://schemas.microsoft.com/office/drawing/2014/main" id="{E1C38AF7-7F19-C248-B59A-11C9F6109C0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4B1F856-7C56-4E4E-AF6B-A6403B4F85FC}" type="slidenum">
              <a:rPr lang="en-US" altLang="pt-BR"/>
              <a:pPr>
                <a:spcBef>
                  <a:spcPct val="0"/>
                </a:spcBef>
                <a:buClrTx/>
                <a:buFontTx/>
                <a:buNone/>
              </a:pPr>
              <a:t>1</a:t>
            </a:fld>
            <a:endParaRPr lang="en-US" altLang="pt-BR"/>
          </a:p>
        </p:txBody>
      </p:sp>
      <p:sp>
        <p:nvSpPr>
          <p:cNvPr id="27651" name="Rectangle 1">
            <a:extLst>
              <a:ext uri="{FF2B5EF4-FFF2-40B4-BE49-F238E27FC236}">
                <a16:creationId xmlns:a16="http://schemas.microsoft.com/office/drawing/2014/main" id="{3BDC354F-768C-C84D-966D-9A7FF5B0ED06}"/>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2" name="Rectangle 2">
            <a:extLst>
              <a:ext uri="{FF2B5EF4-FFF2-40B4-BE49-F238E27FC236}">
                <a16:creationId xmlns:a16="http://schemas.microsoft.com/office/drawing/2014/main" id="{FF4D81E0-A600-E548-8F77-AFA11D6FAEDA}"/>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0">
            <a:extLst>
              <a:ext uri="{FF2B5EF4-FFF2-40B4-BE49-F238E27FC236}">
                <a16:creationId xmlns:a16="http://schemas.microsoft.com/office/drawing/2014/main" id="{A1280AC4-75D7-2843-A297-EFD3B847A9A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D219AE9-3ABF-F842-B4A8-64560025D3EC}" type="slidenum">
              <a:rPr lang="en-US" altLang="pt-BR"/>
              <a:pPr>
                <a:spcBef>
                  <a:spcPct val="0"/>
                </a:spcBef>
                <a:buClrTx/>
                <a:buFontTx/>
                <a:buNone/>
              </a:pPr>
              <a:t>10</a:t>
            </a:fld>
            <a:endParaRPr lang="en-US" altLang="pt-BR"/>
          </a:p>
        </p:txBody>
      </p:sp>
      <p:sp>
        <p:nvSpPr>
          <p:cNvPr id="54275" name="Rectangle 1">
            <a:extLst>
              <a:ext uri="{FF2B5EF4-FFF2-40B4-BE49-F238E27FC236}">
                <a16:creationId xmlns:a16="http://schemas.microsoft.com/office/drawing/2014/main" id="{E4DF04B0-9090-BA4A-A34A-CC711759B3C5}"/>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6" name="Rectangle 2">
            <a:extLst>
              <a:ext uri="{FF2B5EF4-FFF2-40B4-BE49-F238E27FC236}">
                <a16:creationId xmlns:a16="http://schemas.microsoft.com/office/drawing/2014/main" id="{0E301B1C-15C0-8F40-824A-EF686DA6DF25}"/>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8050" name="Rectangle 10">
            <a:extLst>
              <a:ext uri="{FF2B5EF4-FFF2-40B4-BE49-F238E27FC236}">
                <a16:creationId xmlns:a16="http://schemas.microsoft.com/office/drawing/2014/main" id="{F161BA06-E99E-5244-9433-D82FB54194C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38622DE-6A84-EE47-8DEE-90ADB6E2DD9A}" type="slidenum">
              <a:rPr lang="en-US" altLang="pt-BR"/>
              <a:pPr>
                <a:spcBef>
                  <a:spcPct val="0"/>
                </a:spcBef>
                <a:buClrTx/>
                <a:buFontTx/>
                <a:buNone/>
              </a:pPr>
              <a:t>111</a:t>
            </a:fld>
            <a:endParaRPr lang="en-US" altLang="pt-BR"/>
          </a:p>
        </p:txBody>
      </p:sp>
      <p:sp>
        <p:nvSpPr>
          <p:cNvPr id="258051" name="Rectangle 1">
            <a:extLst>
              <a:ext uri="{FF2B5EF4-FFF2-40B4-BE49-F238E27FC236}">
                <a16:creationId xmlns:a16="http://schemas.microsoft.com/office/drawing/2014/main" id="{5D9F0E23-1A61-A947-ADEE-96F576D9F190}"/>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8052" name="Rectangle 2">
            <a:extLst>
              <a:ext uri="{FF2B5EF4-FFF2-40B4-BE49-F238E27FC236}">
                <a16:creationId xmlns:a16="http://schemas.microsoft.com/office/drawing/2014/main" id="{4269FABA-ECEC-5446-A872-882AD08F677A}"/>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0098" name="Rectangle 10">
            <a:extLst>
              <a:ext uri="{FF2B5EF4-FFF2-40B4-BE49-F238E27FC236}">
                <a16:creationId xmlns:a16="http://schemas.microsoft.com/office/drawing/2014/main" id="{26116FA2-B319-8444-812F-F46FD4E90A4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D4C7FE6-41D5-7E43-9C19-D03E8F57F541}" type="slidenum">
              <a:rPr lang="en-US" altLang="pt-BR"/>
              <a:pPr>
                <a:spcBef>
                  <a:spcPct val="0"/>
                </a:spcBef>
                <a:buClrTx/>
                <a:buFontTx/>
                <a:buNone/>
              </a:pPr>
              <a:t>112</a:t>
            </a:fld>
            <a:endParaRPr lang="en-US" altLang="pt-BR"/>
          </a:p>
        </p:txBody>
      </p:sp>
      <p:sp>
        <p:nvSpPr>
          <p:cNvPr id="260099" name="Rectangle 1">
            <a:extLst>
              <a:ext uri="{FF2B5EF4-FFF2-40B4-BE49-F238E27FC236}">
                <a16:creationId xmlns:a16="http://schemas.microsoft.com/office/drawing/2014/main" id="{7C7ECC7D-FED6-A442-AEEF-BE20CED5F0EB}"/>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0100" name="Rectangle 2">
            <a:extLst>
              <a:ext uri="{FF2B5EF4-FFF2-40B4-BE49-F238E27FC236}">
                <a16:creationId xmlns:a16="http://schemas.microsoft.com/office/drawing/2014/main" id="{73D63E2D-2948-E644-9AEF-358B67D87943}"/>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2146" name="Rectangle 10">
            <a:extLst>
              <a:ext uri="{FF2B5EF4-FFF2-40B4-BE49-F238E27FC236}">
                <a16:creationId xmlns:a16="http://schemas.microsoft.com/office/drawing/2014/main" id="{6A984AE0-95A2-6346-A8A1-BCF98115A29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DFCA623-D604-B74E-916F-5F9F58AF6C19}" type="slidenum">
              <a:rPr lang="en-US" altLang="pt-BR"/>
              <a:pPr>
                <a:spcBef>
                  <a:spcPct val="0"/>
                </a:spcBef>
                <a:buClrTx/>
                <a:buFontTx/>
                <a:buNone/>
              </a:pPr>
              <a:t>113</a:t>
            </a:fld>
            <a:endParaRPr lang="en-US" altLang="pt-BR"/>
          </a:p>
        </p:txBody>
      </p:sp>
      <p:sp>
        <p:nvSpPr>
          <p:cNvPr id="262147" name="Rectangle 1">
            <a:extLst>
              <a:ext uri="{FF2B5EF4-FFF2-40B4-BE49-F238E27FC236}">
                <a16:creationId xmlns:a16="http://schemas.microsoft.com/office/drawing/2014/main" id="{399A90B8-CD1D-E94A-9549-769E3D5DF9B3}"/>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2148" name="Rectangle 2">
            <a:extLst>
              <a:ext uri="{FF2B5EF4-FFF2-40B4-BE49-F238E27FC236}">
                <a16:creationId xmlns:a16="http://schemas.microsoft.com/office/drawing/2014/main" id="{26124185-B17C-9A43-8EB5-5217CB0CA6CE}"/>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4194" name="Rectangle 10">
            <a:extLst>
              <a:ext uri="{FF2B5EF4-FFF2-40B4-BE49-F238E27FC236}">
                <a16:creationId xmlns:a16="http://schemas.microsoft.com/office/drawing/2014/main" id="{C2D3F02E-DB5B-A840-9055-471D432F020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31CD2FC4-21F2-1F40-A2A7-6FA29F4591E0}" type="slidenum">
              <a:rPr lang="en-US" altLang="pt-BR"/>
              <a:pPr>
                <a:spcBef>
                  <a:spcPct val="0"/>
                </a:spcBef>
                <a:buClrTx/>
                <a:buFontTx/>
                <a:buNone/>
              </a:pPr>
              <a:t>114</a:t>
            </a:fld>
            <a:endParaRPr lang="en-US" altLang="pt-BR"/>
          </a:p>
        </p:txBody>
      </p:sp>
      <p:sp>
        <p:nvSpPr>
          <p:cNvPr id="264195" name="Rectangle 1">
            <a:extLst>
              <a:ext uri="{FF2B5EF4-FFF2-40B4-BE49-F238E27FC236}">
                <a16:creationId xmlns:a16="http://schemas.microsoft.com/office/drawing/2014/main" id="{FB513F75-97C9-4943-839F-2362BE168FD6}"/>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4196" name="Rectangle 2">
            <a:extLst>
              <a:ext uri="{FF2B5EF4-FFF2-40B4-BE49-F238E27FC236}">
                <a16:creationId xmlns:a16="http://schemas.microsoft.com/office/drawing/2014/main" id="{042A068B-263D-C64C-815C-F5B782909DF6}"/>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42" name="Rectangle 10">
            <a:extLst>
              <a:ext uri="{FF2B5EF4-FFF2-40B4-BE49-F238E27FC236}">
                <a16:creationId xmlns:a16="http://schemas.microsoft.com/office/drawing/2014/main" id="{203CE901-E3AA-194A-AD09-65C7EB83C15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0A50F2A-0F4D-1B49-86BF-1B5AEE74258A}" type="slidenum">
              <a:rPr lang="en-US" altLang="pt-BR"/>
              <a:pPr>
                <a:spcBef>
                  <a:spcPct val="0"/>
                </a:spcBef>
                <a:buClrTx/>
                <a:buFontTx/>
                <a:buNone/>
              </a:pPr>
              <a:t>115</a:t>
            </a:fld>
            <a:endParaRPr lang="en-US" altLang="pt-BR"/>
          </a:p>
        </p:txBody>
      </p:sp>
      <p:sp>
        <p:nvSpPr>
          <p:cNvPr id="266243" name="Rectangle 1">
            <a:extLst>
              <a:ext uri="{FF2B5EF4-FFF2-40B4-BE49-F238E27FC236}">
                <a16:creationId xmlns:a16="http://schemas.microsoft.com/office/drawing/2014/main" id="{89ABD2A2-AB1D-5B44-AB0A-BA502F86C5AC}"/>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44" name="Rectangle 2">
            <a:extLst>
              <a:ext uri="{FF2B5EF4-FFF2-40B4-BE49-F238E27FC236}">
                <a16:creationId xmlns:a16="http://schemas.microsoft.com/office/drawing/2014/main" id="{55AD0A37-715A-7A42-B467-215293609655}"/>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8290" name="Rectangle 10">
            <a:extLst>
              <a:ext uri="{FF2B5EF4-FFF2-40B4-BE49-F238E27FC236}">
                <a16:creationId xmlns:a16="http://schemas.microsoft.com/office/drawing/2014/main" id="{3F9B8084-88F0-CB41-A72B-FF20774AD63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6439889-3A3F-8947-8FE8-3047802FFAC1}" type="slidenum">
              <a:rPr lang="en-US" altLang="pt-BR"/>
              <a:pPr>
                <a:spcBef>
                  <a:spcPct val="0"/>
                </a:spcBef>
                <a:buClrTx/>
                <a:buFontTx/>
                <a:buNone/>
              </a:pPr>
              <a:t>116</a:t>
            </a:fld>
            <a:endParaRPr lang="en-US" altLang="pt-BR"/>
          </a:p>
        </p:txBody>
      </p:sp>
      <p:sp>
        <p:nvSpPr>
          <p:cNvPr id="268291" name="Rectangle 1">
            <a:extLst>
              <a:ext uri="{FF2B5EF4-FFF2-40B4-BE49-F238E27FC236}">
                <a16:creationId xmlns:a16="http://schemas.microsoft.com/office/drawing/2014/main" id="{7378C867-A1A6-B741-BFA8-D6DB91151362}"/>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8292" name="Rectangle 2">
            <a:extLst>
              <a:ext uri="{FF2B5EF4-FFF2-40B4-BE49-F238E27FC236}">
                <a16:creationId xmlns:a16="http://schemas.microsoft.com/office/drawing/2014/main" id="{3C62596F-59CE-0F45-AFF2-1A0A5B4551DC}"/>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0338" name="Rectangle 10">
            <a:extLst>
              <a:ext uri="{FF2B5EF4-FFF2-40B4-BE49-F238E27FC236}">
                <a16:creationId xmlns:a16="http://schemas.microsoft.com/office/drawing/2014/main" id="{5581D3F6-633C-3940-8268-D68A3169323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B9BE37D-8AEE-924E-902C-B94EC5F77770}" type="slidenum">
              <a:rPr lang="en-US" altLang="pt-BR"/>
              <a:pPr>
                <a:spcBef>
                  <a:spcPct val="0"/>
                </a:spcBef>
                <a:buClrTx/>
                <a:buFontTx/>
                <a:buNone/>
              </a:pPr>
              <a:t>117</a:t>
            </a:fld>
            <a:endParaRPr lang="en-US" altLang="pt-BR"/>
          </a:p>
        </p:txBody>
      </p:sp>
      <p:sp>
        <p:nvSpPr>
          <p:cNvPr id="270339" name="Rectangle 1">
            <a:extLst>
              <a:ext uri="{FF2B5EF4-FFF2-40B4-BE49-F238E27FC236}">
                <a16:creationId xmlns:a16="http://schemas.microsoft.com/office/drawing/2014/main" id="{DB9E11E6-1111-6545-9BDB-4967F938307D}"/>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0340" name="Rectangle 2">
            <a:extLst>
              <a:ext uri="{FF2B5EF4-FFF2-40B4-BE49-F238E27FC236}">
                <a16:creationId xmlns:a16="http://schemas.microsoft.com/office/drawing/2014/main" id="{BC81818D-53EE-5743-9D72-55FED487A7C0}"/>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2386" name="Rectangle 10">
            <a:extLst>
              <a:ext uri="{FF2B5EF4-FFF2-40B4-BE49-F238E27FC236}">
                <a16:creationId xmlns:a16="http://schemas.microsoft.com/office/drawing/2014/main" id="{357AD6EF-10F8-E24F-90EB-D03FDD6D06D0}"/>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D578B5B-5D2F-9340-B5B8-4C7530B426F2}" type="slidenum">
              <a:rPr lang="en-US" altLang="pt-BR"/>
              <a:pPr>
                <a:spcBef>
                  <a:spcPct val="0"/>
                </a:spcBef>
                <a:buClrTx/>
                <a:buFontTx/>
                <a:buNone/>
              </a:pPr>
              <a:t>118</a:t>
            </a:fld>
            <a:endParaRPr lang="en-US" altLang="pt-BR"/>
          </a:p>
        </p:txBody>
      </p:sp>
      <p:sp>
        <p:nvSpPr>
          <p:cNvPr id="272387" name="Rectangle 1">
            <a:extLst>
              <a:ext uri="{FF2B5EF4-FFF2-40B4-BE49-F238E27FC236}">
                <a16:creationId xmlns:a16="http://schemas.microsoft.com/office/drawing/2014/main" id="{0A55928F-CE41-3E48-888A-81A441F2FAE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2388" name="Rectangle 2">
            <a:extLst>
              <a:ext uri="{FF2B5EF4-FFF2-40B4-BE49-F238E27FC236}">
                <a16:creationId xmlns:a16="http://schemas.microsoft.com/office/drawing/2014/main" id="{76D4FB94-E098-164B-BBFA-DEC53833DE4D}"/>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4434" name="Rectangle 10">
            <a:extLst>
              <a:ext uri="{FF2B5EF4-FFF2-40B4-BE49-F238E27FC236}">
                <a16:creationId xmlns:a16="http://schemas.microsoft.com/office/drawing/2014/main" id="{7B53BD51-777B-0C46-8A0C-C6D836C232F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BC911FC-0D73-004D-87C5-AB0A33431F64}" type="slidenum">
              <a:rPr lang="en-US" altLang="pt-BR"/>
              <a:pPr>
                <a:spcBef>
                  <a:spcPct val="0"/>
                </a:spcBef>
                <a:buClrTx/>
                <a:buFontTx/>
                <a:buNone/>
              </a:pPr>
              <a:t>119</a:t>
            </a:fld>
            <a:endParaRPr lang="en-US" altLang="pt-BR"/>
          </a:p>
        </p:txBody>
      </p:sp>
      <p:sp>
        <p:nvSpPr>
          <p:cNvPr id="274435" name="Rectangle 1">
            <a:extLst>
              <a:ext uri="{FF2B5EF4-FFF2-40B4-BE49-F238E27FC236}">
                <a16:creationId xmlns:a16="http://schemas.microsoft.com/office/drawing/2014/main" id="{6D78B334-9194-0A45-B3A3-82E6719889E5}"/>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4436" name="Rectangle 2">
            <a:extLst>
              <a:ext uri="{FF2B5EF4-FFF2-40B4-BE49-F238E27FC236}">
                <a16:creationId xmlns:a16="http://schemas.microsoft.com/office/drawing/2014/main" id="{FEA890B8-8B1D-FF4D-AAFA-1D73AF25DCED}"/>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82" name="Rectangle 10">
            <a:extLst>
              <a:ext uri="{FF2B5EF4-FFF2-40B4-BE49-F238E27FC236}">
                <a16:creationId xmlns:a16="http://schemas.microsoft.com/office/drawing/2014/main" id="{F9331B53-25CC-E047-9C09-B249CDB00A60}"/>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D5D0908-4A02-1947-B5CE-92A7D51D1010}" type="slidenum">
              <a:rPr lang="en-US" altLang="pt-BR"/>
              <a:pPr>
                <a:spcBef>
                  <a:spcPct val="0"/>
                </a:spcBef>
                <a:buClrTx/>
                <a:buFontTx/>
                <a:buNone/>
              </a:pPr>
              <a:t>120</a:t>
            </a:fld>
            <a:endParaRPr lang="en-US" altLang="pt-BR"/>
          </a:p>
        </p:txBody>
      </p:sp>
      <p:sp>
        <p:nvSpPr>
          <p:cNvPr id="276483" name="Rectangle 1">
            <a:extLst>
              <a:ext uri="{FF2B5EF4-FFF2-40B4-BE49-F238E27FC236}">
                <a16:creationId xmlns:a16="http://schemas.microsoft.com/office/drawing/2014/main" id="{E010A5D2-370A-1543-BE3A-7AC07644DCBA}"/>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484" name="Rectangle 2">
            <a:extLst>
              <a:ext uri="{FF2B5EF4-FFF2-40B4-BE49-F238E27FC236}">
                <a16:creationId xmlns:a16="http://schemas.microsoft.com/office/drawing/2014/main" id="{74316C91-3E4D-D24E-A781-393D33A87023}"/>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0">
            <a:extLst>
              <a:ext uri="{FF2B5EF4-FFF2-40B4-BE49-F238E27FC236}">
                <a16:creationId xmlns:a16="http://schemas.microsoft.com/office/drawing/2014/main" id="{030902D6-024C-D844-B23F-8DD2ABAE60D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AD8900F-2A0C-6E40-B0A5-75422B312021}" type="slidenum">
              <a:rPr lang="en-US" altLang="pt-BR"/>
              <a:pPr>
                <a:spcBef>
                  <a:spcPct val="0"/>
                </a:spcBef>
                <a:buClrTx/>
                <a:buFontTx/>
                <a:buNone/>
              </a:pPr>
              <a:t>11</a:t>
            </a:fld>
            <a:endParaRPr lang="en-US" altLang="pt-BR"/>
          </a:p>
        </p:txBody>
      </p:sp>
      <p:sp>
        <p:nvSpPr>
          <p:cNvPr id="58371" name="Rectangle 1">
            <a:extLst>
              <a:ext uri="{FF2B5EF4-FFF2-40B4-BE49-F238E27FC236}">
                <a16:creationId xmlns:a16="http://schemas.microsoft.com/office/drawing/2014/main" id="{8365F289-36F8-8747-91CE-8556C457917C}"/>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2" name="Rectangle 2">
            <a:extLst>
              <a:ext uri="{FF2B5EF4-FFF2-40B4-BE49-F238E27FC236}">
                <a16:creationId xmlns:a16="http://schemas.microsoft.com/office/drawing/2014/main" id="{93008E84-09E9-9D46-A516-85A43A53655B}"/>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8530" name="Rectangle 10">
            <a:extLst>
              <a:ext uri="{FF2B5EF4-FFF2-40B4-BE49-F238E27FC236}">
                <a16:creationId xmlns:a16="http://schemas.microsoft.com/office/drawing/2014/main" id="{A0BA09DB-4903-BB48-AF1C-D315940B1B9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ED644B3-8568-2B4D-956B-F01A9BFF1BF5}" type="slidenum">
              <a:rPr lang="en-US" altLang="pt-BR"/>
              <a:pPr>
                <a:spcBef>
                  <a:spcPct val="0"/>
                </a:spcBef>
                <a:buClrTx/>
                <a:buFontTx/>
                <a:buNone/>
              </a:pPr>
              <a:t>121</a:t>
            </a:fld>
            <a:endParaRPr lang="en-US" altLang="pt-BR"/>
          </a:p>
        </p:txBody>
      </p:sp>
      <p:sp>
        <p:nvSpPr>
          <p:cNvPr id="278531" name="Rectangle 1">
            <a:extLst>
              <a:ext uri="{FF2B5EF4-FFF2-40B4-BE49-F238E27FC236}">
                <a16:creationId xmlns:a16="http://schemas.microsoft.com/office/drawing/2014/main" id="{5BBB80BE-C7AA-FB49-AC6B-E28535A85913}"/>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8532" name="Rectangle 2">
            <a:extLst>
              <a:ext uri="{FF2B5EF4-FFF2-40B4-BE49-F238E27FC236}">
                <a16:creationId xmlns:a16="http://schemas.microsoft.com/office/drawing/2014/main" id="{A2A1DEC4-44FE-5D4D-90EE-892DEDB38DD0}"/>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0578" name="Rectangle 10">
            <a:extLst>
              <a:ext uri="{FF2B5EF4-FFF2-40B4-BE49-F238E27FC236}">
                <a16:creationId xmlns:a16="http://schemas.microsoft.com/office/drawing/2014/main" id="{462DB233-5B02-2642-927E-A21ADA552C4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5577DE88-B0D0-004E-87A3-34C3B9FFE2F7}" type="slidenum">
              <a:rPr lang="en-US" altLang="pt-BR"/>
              <a:pPr>
                <a:spcBef>
                  <a:spcPct val="0"/>
                </a:spcBef>
                <a:buClrTx/>
                <a:buFontTx/>
                <a:buNone/>
              </a:pPr>
              <a:t>122</a:t>
            </a:fld>
            <a:endParaRPr lang="en-US" altLang="pt-BR"/>
          </a:p>
        </p:txBody>
      </p:sp>
      <p:sp>
        <p:nvSpPr>
          <p:cNvPr id="280579" name="Rectangle 1">
            <a:extLst>
              <a:ext uri="{FF2B5EF4-FFF2-40B4-BE49-F238E27FC236}">
                <a16:creationId xmlns:a16="http://schemas.microsoft.com/office/drawing/2014/main" id="{E588215A-57F1-064A-9A04-06D8E503B4E8}"/>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0580" name="Rectangle 2">
            <a:extLst>
              <a:ext uri="{FF2B5EF4-FFF2-40B4-BE49-F238E27FC236}">
                <a16:creationId xmlns:a16="http://schemas.microsoft.com/office/drawing/2014/main" id="{048F3517-112B-BD4B-B2FA-027C7689BAD1}"/>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2626" name="Rectangle 10">
            <a:extLst>
              <a:ext uri="{FF2B5EF4-FFF2-40B4-BE49-F238E27FC236}">
                <a16:creationId xmlns:a16="http://schemas.microsoft.com/office/drawing/2014/main" id="{9E35FB78-5EFE-2E4B-B286-01D504EBD15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039CCF6-3BF1-E840-873D-5631AAD5D8C9}" type="slidenum">
              <a:rPr lang="en-US" altLang="pt-BR"/>
              <a:pPr>
                <a:spcBef>
                  <a:spcPct val="0"/>
                </a:spcBef>
                <a:buClrTx/>
                <a:buFontTx/>
                <a:buNone/>
              </a:pPr>
              <a:t>123</a:t>
            </a:fld>
            <a:endParaRPr lang="en-US" altLang="pt-BR"/>
          </a:p>
        </p:txBody>
      </p:sp>
      <p:sp>
        <p:nvSpPr>
          <p:cNvPr id="282627" name="Rectangle 1">
            <a:extLst>
              <a:ext uri="{FF2B5EF4-FFF2-40B4-BE49-F238E27FC236}">
                <a16:creationId xmlns:a16="http://schemas.microsoft.com/office/drawing/2014/main" id="{F2F2E794-2D78-9241-9240-BCECFCA8E01B}"/>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2628" name="Rectangle 2">
            <a:extLst>
              <a:ext uri="{FF2B5EF4-FFF2-40B4-BE49-F238E27FC236}">
                <a16:creationId xmlns:a16="http://schemas.microsoft.com/office/drawing/2014/main" id="{719FBD17-824D-664C-A792-68F30CC9E7D3}"/>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4674" name="Rectangle 10">
            <a:extLst>
              <a:ext uri="{FF2B5EF4-FFF2-40B4-BE49-F238E27FC236}">
                <a16:creationId xmlns:a16="http://schemas.microsoft.com/office/drawing/2014/main" id="{C305076E-CF99-DD43-8185-814391A1A02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100F488-17FA-CC4F-A409-07D7B340F5A9}" type="slidenum">
              <a:rPr lang="en-US" altLang="pt-BR"/>
              <a:pPr>
                <a:spcBef>
                  <a:spcPct val="0"/>
                </a:spcBef>
                <a:buClrTx/>
                <a:buFontTx/>
                <a:buNone/>
              </a:pPr>
              <a:t>124</a:t>
            </a:fld>
            <a:endParaRPr lang="en-US" altLang="pt-BR"/>
          </a:p>
        </p:txBody>
      </p:sp>
      <p:sp>
        <p:nvSpPr>
          <p:cNvPr id="284675" name="Rectangle 1">
            <a:extLst>
              <a:ext uri="{FF2B5EF4-FFF2-40B4-BE49-F238E27FC236}">
                <a16:creationId xmlns:a16="http://schemas.microsoft.com/office/drawing/2014/main" id="{D97F916A-198B-354E-A1E9-BF64031D9887}"/>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4676" name="Rectangle 2">
            <a:extLst>
              <a:ext uri="{FF2B5EF4-FFF2-40B4-BE49-F238E27FC236}">
                <a16:creationId xmlns:a16="http://schemas.microsoft.com/office/drawing/2014/main" id="{FDBACA55-03AC-CE43-B89E-F5B6A00709BF}"/>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22" name="Rectangle 10">
            <a:extLst>
              <a:ext uri="{FF2B5EF4-FFF2-40B4-BE49-F238E27FC236}">
                <a16:creationId xmlns:a16="http://schemas.microsoft.com/office/drawing/2014/main" id="{58DA7DE9-2791-5943-A665-F6B289300C9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288CEB5-69F9-1347-9E9E-7C1E06328753}" type="slidenum">
              <a:rPr lang="en-US" altLang="pt-BR"/>
              <a:pPr>
                <a:spcBef>
                  <a:spcPct val="0"/>
                </a:spcBef>
                <a:buClrTx/>
                <a:buFontTx/>
                <a:buNone/>
              </a:pPr>
              <a:t>125</a:t>
            </a:fld>
            <a:endParaRPr lang="en-US" altLang="pt-BR"/>
          </a:p>
        </p:txBody>
      </p:sp>
      <p:sp>
        <p:nvSpPr>
          <p:cNvPr id="286723" name="Rectangle 1">
            <a:extLst>
              <a:ext uri="{FF2B5EF4-FFF2-40B4-BE49-F238E27FC236}">
                <a16:creationId xmlns:a16="http://schemas.microsoft.com/office/drawing/2014/main" id="{8B1FCC8E-7A49-1044-86CA-D29EC3870553}"/>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24" name="Rectangle 2">
            <a:extLst>
              <a:ext uri="{FF2B5EF4-FFF2-40B4-BE49-F238E27FC236}">
                <a16:creationId xmlns:a16="http://schemas.microsoft.com/office/drawing/2014/main" id="{3F472105-1723-D146-A40C-77C5C11D169D}"/>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8770" name="Rectangle 10">
            <a:extLst>
              <a:ext uri="{FF2B5EF4-FFF2-40B4-BE49-F238E27FC236}">
                <a16:creationId xmlns:a16="http://schemas.microsoft.com/office/drawing/2014/main" id="{9C0BE502-66F0-8A4D-A254-864AF338730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11D0DDA-0003-5645-A1F5-417902666965}" type="slidenum">
              <a:rPr lang="en-US" altLang="pt-BR"/>
              <a:pPr>
                <a:spcBef>
                  <a:spcPct val="0"/>
                </a:spcBef>
                <a:buClrTx/>
                <a:buFontTx/>
                <a:buNone/>
              </a:pPr>
              <a:t>126</a:t>
            </a:fld>
            <a:endParaRPr lang="en-US" altLang="pt-BR"/>
          </a:p>
        </p:txBody>
      </p:sp>
      <p:sp>
        <p:nvSpPr>
          <p:cNvPr id="288771" name="Rectangle 1">
            <a:extLst>
              <a:ext uri="{FF2B5EF4-FFF2-40B4-BE49-F238E27FC236}">
                <a16:creationId xmlns:a16="http://schemas.microsoft.com/office/drawing/2014/main" id="{82846A22-AE5A-0443-9D17-1CB5BBC9EFA2}"/>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8772" name="Rectangle 2">
            <a:extLst>
              <a:ext uri="{FF2B5EF4-FFF2-40B4-BE49-F238E27FC236}">
                <a16:creationId xmlns:a16="http://schemas.microsoft.com/office/drawing/2014/main" id="{AB15FE16-46FD-944B-9EDB-7B956D77D9A4}"/>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0818" name="Rectangle 10">
            <a:extLst>
              <a:ext uri="{FF2B5EF4-FFF2-40B4-BE49-F238E27FC236}">
                <a16:creationId xmlns:a16="http://schemas.microsoft.com/office/drawing/2014/main" id="{73344E39-6406-F648-AFBA-B0E1A46CC20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36C0968-4658-D348-8D9A-4B84433FB2A6}" type="slidenum">
              <a:rPr lang="en-US" altLang="pt-BR"/>
              <a:pPr>
                <a:spcBef>
                  <a:spcPct val="0"/>
                </a:spcBef>
                <a:buClrTx/>
                <a:buFontTx/>
                <a:buNone/>
              </a:pPr>
              <a:t>127</a:t>
            </a:fld>
            <a:endParaRPr lang="en-US" altLang="pt-BR"/>
          </a:p>
        </p:txBody>
      </p:sp>
      <p:sp>
        <p:nvSpPr>
          <p:cNvPr id="290819" name="Rectangle 1">
            <a:extLst>
              <a:ext uri="{FF2B5EF4-FFF2-40B4-BE49-F238E27FC236}">
                <a16:creationId xmlns:a16="http://schemas.microsoft.com/office/drawing/2014/main" id="{633E4ED6-2B4F-1047-86D9-4205313427C0}"/>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0820" name="Rectangle 2">
            <a:extLst>
              <a:ext uri="{FF2B5EF4-FFF2-40B4-BE49-F238E27FC236}">
                <a16:creationId xmlns:a16="http://schemas.microsoft.com/office/drawing/2014/main" id="{BCD188B7-F83E-2C44-925E-324ACAB06B20}"/>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2866" name="Rectangle 10">
            <a:extLst>
              <a:ext uri="{FF2B5EF4-FFF2-40B4-BE49-F238E27FC236}">
                <a16:creationId xmlns:a16="http://schemas.microsoft.com/office/drawing/2014/main" id="{BB261C2A-EBA2-A749-890B-F9CAE94B00C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1C4A724-CDDF-3241-8F2D-C9BF7471E779}" type="slidenum">
              <a:rPr lang="en-US" altLang="pt-BR"/>
              <a:pPr>
                <a:spcBef>
                  <a:spcPct val="0"/>
                </a:spcBef>
                <a:buClrTx/>
                <a:buFontTx/>
                <a:buNone/>
              </a:pPr>
              <a:t>128</a:t>
            </a:fld>
            <a:endParaRPr lang="en-US" altLang="pt-BR"/>
          </a:p>
        </p:txBody>
      </p:sp>
      <p:sp>
        <p:nvSpPr>
          <p:cNvPr id="292867" name="Rectangle 1">
            <a:extLst>
              <a:ext uri="{FF2B5EF4-FFF2-40B4-BE49-F238E27FC236}">
                <a16:creationId xmlns:a16="http://schemas.microsoft.com/office/drawing/2014/main" id="{1DE57B58-FB6E-AC4F-817B-F08EA6FC171B}"/>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2868" name="Rectangle 2">
            <a:extLst>
              <a:ext uri="{FF2B5EF4-FFF2-40B4-BE49-F238E27FC236}">
                <a16:creationId xmlns:a16="http://schemas.microsoft.com/office/drawing/2014/main" id="{1B099859-2A85-5E4D-AAE9-8CE23ACAB222}"/>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4914" name="Rectangle 10">
            <a:extLst>
              <a:ext uri="{FF2B5EF4-FFF2-40B4-BE49-F238E27FC236}">
                <a16:creationId xmlns:a16="http://schemas.microsoft.com/office/drawing/2014/main" id="{075E6253-B6E3-2F49-9E25-277DA961C46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9C7A620C-067B-BB44-BBFF-199C5E2B8DDA}" type="slidenum">
              <a:rPr lang="en-US" altLang="pt-BR"/>
              <a:pPr>
                <a:spcBef>
                  <a:spcPct val="0"/>
                </a:spcBef>
                <a:buClrTx/>
                <a:buFontTx/>
                <a:buNone/>
              </a:pPr>
              <a:t>129</a:t>
            </a:fld>
            <a:endParaRPr lang="en-US" altLang="pt-BR"/>
          </a:p>
        </p:txBody>
      </p:sp>
      <p:sp>
        <p:nvSpPr>
          <p:cNvPr id="294915" name="Rectangle 1">
            <a:extLst>
              <a:ext uri="{FF2B5EF4-FFF2-40B4-BE49-F238E27FC236}">
                <a16:creationId xmlns:a16="http://schemas.microsoft.com/office/drawing/2014/main" id="{899F9793-E981-804D-9738-A8A535ADEC3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4916" name="Rectangle 2">
            <a:extLst>
              <a:ext uri="{FF2B5EF4-FFF2-40B4-BE49-F238E27FC236}">
                <a16:creationId xmlns:a16="http://schemas.microsoft.com/office/drawing/2014/main" id="{312CD411-A29F-5049-A7FE-25BC41FBAF7F}"/>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62" name="Rectangle 10">
            <a:extLst>
              <a:ext uri="{FF2B5EF4-FFF2-40B4-BE49-F238E27FC236}">
                <a16:creationId xmlns:a16="http://schemas.microsoft.com/office/drawing/2014/main" id="{D7876863-4346-3149-8177-04812A921F1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CD1C4D5-F6CF-194A-B5C3-7566277B3552}" type="slidenum">
              <a:rPr lang="en-US" altLang="pt-BR"/>
              <a:pPr>
                <a:spcBef>
                  <a:spcPct val="0"/>
                </a:spcBef>
                <a:buClrTx/>
                <a:buFontTx/>
                <a:buNone/>
              </a:pPr>
              <a:t>130</a:t>
            </a:fld>
            <a:endParaRPr lang="en-US" altLang="pt-BR"/>
          </a:p>
        </p:txBody>
      </p:sp>
      <p:sp>
        <p:nvSpPr>
          <p:cNvPr id="296963" name="Rectangle 1">
            <a:extLst>
              <a:ext uri="{FF2B5EF4-FFF2-40B4-BE49-F238E27FC236}">
                <a16:creationId xmlns:a16="http://schemas.microsoft.com/office/drawing/2014/main" id="{0748FFDF-FF84-A647-BB13-A94969D5B91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64" name="Rectangle 2">
            <a:extLst>
              <a:ext uri="{FF2B5EF4-FFF2-40B4-BE49-F238E27FC236}">
                <a16:creationId xmlns:a16="http://schemas.microsoft.com/office/drawing/2014/main" id="{11F85A66-C361-844A-BBBE-1E227D51ED24}"/>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0">
            <a:extLst>
              <a:ext uri="{FF2B5EF4-FFF2-40B4-BE49-F238E27FC236}">
                <a16:creationId xmlns:a16="http://schemas.microsoft.com/office/drawing/2014/main" id="{AA07281F-4C63-144F-AC24-82B932B858BE}"/>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8550F1C-FE10-4F4B-80F6-692BD91AA701}" type="slidenum">
              <a:rPr lang="en-US" altLang="pt-BR"/>
              <a:pPr>
                <a:spcBef>
                  <a:spcPct val="0"/>
                </a:spcBef>
                <a:buClrTx/>
                <a:buFontTx/>
                <a:buNone/>
              </a:pPr>
              <a:t>12</a:t>
            </a:fld>
            <a:endParaRPr lang="en-US" altLang="pt-BR"/>
          </a:p>
        </p:txBody>
      </p:sp>
      <p:sp>
        <p:nvSpPr>
          <p:cNvPr id="60419" name="Rectangle 1">
            <a:extLst>
              <a:ext uri="{FF2B5EF4-FFF2-40B4-BE49-F238E27FC236}">
                <a16:creationId xmlns:a16="http://schemas.microsoft.com/office/drawing/2014/main" id="{F9BEFEDA-21DE-0749-8FBC-EBD45CE45D5B}"/>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20" name="Rectangle 2">
            <a:extLst>
              <a:ext uri="{FF2B5EF4-FFF2-40B4-BE49-F238E27FC236}">
                <a16:creationId xmlns:a16="http://schemas.microsoft.com/office/drawing/2014/main" id="{3F55778B-DC69-AE40-9197-1231156D5722}"/>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9010" name="Rectangle 10">
            <a:extLst>
              <a:ext uri="{FF2B5EF4-FFF2-40B4-BE49-F238E27FC236}">
                <a16:creationId xmlns:a16="http://schemas.microsoft.com/office/drawing/2014/main" id="{E4D188DA-F883-6744-8D24-F2AB0C89E3F0}"/>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A0A60FAF-1948-2540-A317-198AE15A6A06}" type="slidenum">
              <a:rPr lang="en-US" altLang="pt-BR"/>
              <a:pPr>
                <a:spcBef>
                  <a:spcPct val="0"/>
                </a:spcBef>
                <a:buClrTx/>
                <a:buFontTx/>
                <a:buNone/>
              </a:pPr>
              <a:t>131</a:t>
            </a:fld>
            <a:endParaRPr lang="en-US" altLang="pt-BR"/>
          </a:p>
        </p:txBody>
      </p:sp>
      <p:sp>
        <p:nvSpPr>
          <p:cNvPr id="299011" name="Rectangle 1">
            <a:extLst>
              <a:ext uri="{FF2B5EF4-FFF2-40B4-BE49-F238E27FC236}">
                <a16:creationId xmlns:a16="http://schemas.microsoft.com/office/drawing/2014/main" id="{3558F8FF-5A76-9D42-9966-BAF92F029E29}"/>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9012" name="Rectangle 2">
            <a:extLst>
              <a:ext uri="{FF2B5EF4-FFF2-40B4-BE49-F238E27FC236}">
                <a16:creationId xmlns:a16="http://schemas.microsoft.com/office/drawing/2014/main" id="{0C76CD57-517D-9040-8FD7-B21FF57B2BEC}"/>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1058" name="Rectangle 10">
            <a:extLst>
              <a:ext uri="{FF2B5EF4-FFF2-40B4-BE49-F238E27FC236}">
                <a16:creationId xmlns:a16="http://schemas.microsoft.com/office/drawing/2014/main" id="{4BB8FAE3-1D43-ED4D-AF05-81CEB05EAA8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C39D719-B599-1341-89A1-55236C2FEA1B}" type="slidenum">
              <a:rPr lang="en-US" altLang="pt-BR"/>
              <a:pPr>
                <a:spcBef>
                  <a:spcPct val="0"/>
                </a:spcBef>
                <a:buClrTx/>
                <a:buFontTx/>
                <a:buNone/>
              </a:pPr>
              <a:t>132</a:t>
            </a:fld>
            <a:endParaRPr lang="en-US" altLang="pt-BR"/>
          </a:p>
        </p:txBody>
      </p:sp>
      <p:sp>
        <p:nvSpPr>
          <p:cNvPr id="301059" name="Rectangle 1">
            <a:extLst>
              <a:ext uri="{FF2B5EF4-FFF2-40B4-BE49-F238E27FC236}">
                <a16:creationId xmlns:a16="http://schemas.microsoft.com/office/drawing/2014/main" id="{D33E5D3B-B76A-2E49-B97B-0913FF4A5665}"/>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1060" name="Rectangle 2">
            <a:extLst>
              <a:ext uri="{FF2B5EF4-FFF2-40B4-BE49-F238E27FC236}">
                <a16:creationId xmlns:a16="http://schemas.microsoft.com/office/drawing/2014/main" id="{3596ACB3-78A0-224D-83FA-A33C6C28C158}"/>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3106" name="Rectangle 10">
            <a:extLst>
              <a:ext uri="{FF2B5EF4-FFF2-40B4-BE49-F238E27FC236}">
                <a16:creationId xmlns:a16="http://schemas.microsoft.com/office/drawing/2014/main" id="{1493E6FB-33CB-9B44-AF8B-51BCD6A3673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BD40357-DD37-BE44-94A3-2EACCE9C1EEE}" type="slidenum">
              <a:rPr lang="en-US" altLang="pt-BR"/>
              <a:pPr>
                <a:spcBef>
                  <a:spcPct val="0"/>
                </a:spcBef>
                <a:buClrTx/>
                <a:buFontTx/>
                <a:buNone/>
              </a:pPr>
              <a:t>133</a:t>
            </a:fld>
            <a:endParaRPr lang="en-US" altLang="pt-BR"/>
          </a:p>
        </p:txBody>
      </p:sp>
      <p:sp>
        <p:nvSpPr>
          <p:cNvPr id="303107" name="Rectangle 1">
            <a:extLst>
              <a:ext uri="{FF2B5EF4-FFF2-40B4-BE49-F238E27FC236}">
                <a16:creationId xmlns:a16="http://schemas.microsoft.com/office/drawing/2014/main" id="{9872C40E-02D4-AF46-96D0-07C85C374923}"/>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3108" name="Rectangle 2">
            <a:extLst>
              <a:ext uri="{FF2B5EF4-FFF2-40B4-BE49-F238E27FC236}">
                <a16:creationId xmlns:a16="http://schemas.microsoft.com/office/drawing/2014/main" id="{B2D76907-5411-964E-9733-B076F8701392}"/>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5154" name="Rectangle 10">
            <a:extLst>
              <a:ext uri="{FF2B5EF4-FFF2-40B4-BE49-F238E27FC236}">
                <a16:creationId xmlns:a16="http://schemas.microsoft.com/office/drawing/2014/main" id="{F59100AE-194C-6F43-A116-CF8A1BCEFE1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74C4381-ECFB-AE4A-BCBB-C67E7E90D001}" type="slidenum">
              <a:rPr lang="en-US" altLang="pt-BR"/>
              <a:pPr>
                <a:spcBef>
                  <a:spcPct val="0"/>
                </a:spcBef>
                <a:buClrTx/>
                <a:buFontTx/>
                <a:buNone/>
              </a:pPr>
              <a:t>134</a:t>
            </a:fld>
            <a:endParaRPr lang="en-US" altLang="pt-BR"/>
          </a:p>
        </p:txBody>
      </p:sp>
      <p:sp>
        <p:nvSpPr>
          <p:cNvPr id="305155" name="Rectangle 1">
            <a:extLst>
              <a:ext uri="{FF2B5EF4-FFF2-40B4-BE49-F238E27FC236}">
                <a16:creationId xmlns:a16="http://schemas.microsoft.com/office/drawing/2014/main" id="{0CA606FB-BE63-004E-8ED1-1B77FEF31189}"/>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5156" name="Rectangle 2">
            <a:extLst>
              <a:ext uri="{FF2B5EF4-FFF2-40B4-BE49-F238E27FC236}">
                <a16:creationId xmlns:a16="http://schemas.microsoft.com/office/drawing/2014/main" id="{8CD358D9-46EB-354F-901D-55437DE67E84}"/>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02" name="Rectangle 10">
            <a:extLst>
              <a:ext uri="{FF2B5EF4-FFF2-40B4-BE49-F238E27FC236}">
                <a16:creationId xmlns:a16="http://schemas.microsoft.com/office/drawing/2014/main" id="{70BC056D-AFF4-E94D-B61C-45AEC42B47EE}"/>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B8C3523-30CD-6C4B-9C33-F1EA9BED2996}" type="slidenum">
              <a:rPr lang="en-US" altLang="pt-BR"/>
              <a:pPr>
                <a:spcBef>
                  <a:spcPct val="0"/>
                </a:spcBef>
                <a:buClrTx/>
                <a:buFontTx/>
                <a:buNone/>
              </a:pPr>
              <a:t>135</a:t>
            </a:fld>
            <a:endParaRPr lang="en-US" altLang="pt-BR"/>
          </a:p>
        </p:txBody>
      </p:sp>
      <p:sp>
        <p:nvSpPr>
          <p:cNvPr id="307203" name="Rectangle 1">
            <a:extLst>
              <a:ext uri="{FF2B5EF4-FFF2-40B4-BE49-F238E27FC236}">
                <a16:creationId xmlns:a16="http://schemas.microsoft.com/office/drawing/2014/main" id="{7A5A1118-C271-F449-83BE-72D08BBEF587}"/>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04" name="Rectangle 2">
            <a:extLst>
              <a:ext uri="{FF2B5EF4-FFF2-40B4-BE49-F238E27FC236}">
                <a16:creationId xmlns:a16="http://schemas.microsoft.com/office/drawing/2014/main" id="{668B9529-F74F-C949-BA5A-116C08765446}"/>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9250" name="Rectangle 10">
            <a:extLst>
              <a:ext uri="{FF2B5EF4-FFF2-40B4-BE49-F238E27FC236}">
                <a16:creationId xmlns:a16="http://schemas.microsoft.com/office/drawing/2014/main" id="{21543591-D20D-3B49-AA08-46F5EA72A3C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440DDD4-CCBA-B64E-BBC1-290A8D83ABEA}" type="slidenum">
              <a:rPr lang="en-US" altLang="pt-BR"/>
              <a:pPr>
                <a:spcBef>
                  <a:spcPct val="0"/>
                </a:spcBef>
                <a:buClrTx/>
                <a:buFontTx/>
                <a:buNone/>
              </a:pPr>
              <a:t>136</a:t>
            </a:fld>
            <a:endParaRPr lang="en-US" altLang="pt-BR"/>
          </a:p>
        </p:txBody>
      </p:sp>
      <p:sp>
        <p:nvSpPr>
          <p:cNvPr id="309251" name="Rectangle 1">
            <a:extLst>
              <a:ext uri="{FF2B5EF4-FFF2-40B4-BE49-F238E27FC236}">
                <a16:creationId xmlns:a16="http://schemas.microsoft.com/office/drawing/2014/main" id="{A65AAC34-215B-6645-88D2-4EA776B833BA}"/>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9252" name="Rectangle 2">
            <a:extLst>
              <a:ext uri="{FF2B5EF4-FFF2-40B4-BE49-F238E27FC236}">
                <a16:creationId xmlns:a16="http://schemas.microsoft.com/office/drawing/2014/main" id="{A786D269-B172-3644-8B46-CADB1CF5F694}"/>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1298" name="Rectangle 10">
            <a:extLst>
              <a:ext uri="{FF2B5EF4-FFF2-40B4-BE49-F238E27FC236}">
                <a16:creationId xmlns:a16="http://schemas.microsoft.com/office/drawing/2014/main" id="{524E9E69-1CF2-2F4B-952A-F4C565B7C4D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F62B820-F137-014A-BBB7-D5ACAC9018C5}" type="slidenum">
              <a:rPr lang="en-US" altLang="pt-BR"/>
              <a:pPr>
                <a:spcBef>
                  <a:spcPct val="0"/>
                </a:spcBef>
                <a:buClrTx/>
                <a:buFontTx/>
                <a:buNone/>
              </a:pPr>
              <a:t>137</a:t>
            </a:fld>
            <a:endParaRPr lang="en-US" altLang="pt-BR"/>
          </a:p>
        </p:txBody>
      </p:sp>
      <p:sp>
        <p:nvSpPr>
          <p:cNvPr id="311299" name="Rectangle 1">
            <a:extLst>
              <a:ext uri="{FF2B5EF4-FFF2-40B4-BE49-F238E27FC236}">
                <a16:creationId xmlns:a16="http://schemas.microsoft.com/office/drawing/2014/main" id="{60AE31D8-5CF9-C14F-8023-676139DA066C}"/>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1300" name="Rectangle 2">
            <a:extLst>
              <a:ext uri="{FF2B5EF4-FFF2-40B4-BE49-F238E27FC236}">
                <a16:creationId xmlns:a16="http://schemas.microsoft.com/office/drawing/2014/main" id="{A5888DB9-6714-E549-B99F-87CC3E870C09}"/>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3346" name="Rectangle 10">
            <a:extLst>
              <a:ext uri="{FF2B5EF4-FFF2-40B4-BE49-F238E27FC236}">
                <a16:creationId xmlns:a16="http://schemas.microsoft.com/office/drawing/2014/main" id="{B03BC723-4A1D-1A48-B7F6-4C0479D24B3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7FF3CB8-79D8-0E4B-9975-4EBA2443F98C}" type="slidenum">
              <a:rPr lang="en-US" altLang="pt-BR"/>
              <a:pPr>
                <a:spcBef>
                  <a:spcPct val="0"/>
                </a:spcBef>
                <a:buClrTx/>
                <a:buFontTx/>
                <a:buNone/>
              </a:pPr>
              <a:t>138</a:t>
            </a:fld>
            <a:endParaRPr lang="en-US" altLang="pt-BR"/>
          </a:p>
        </p:txBody>
      </p:sp>
      <p:sp>
        <p:nvSpPr>
          <p:cNvPr id="313347" name="Rectangle 1">
            <a:extLst>
              <a:ext uri="{FF2B5EF4-FFF2-40B4-BE49-F238E27FC236}">
                <a16:creationId xmlns:a16="http://schemas.microsoft.com/office/drawing/2014/main" id="{BC154D1E-1AB5-E145-8A57-C8433674862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3348" name="Rectangle 2">
            <a:extLst>
              <a:ext uri="{FF2B5EF4-FFF2-40B4-BE49-F238E27FC236}">
                <a16:creationId xmlns:a16="http://schemas.microsoft.com/office/drawing/2014/main" id="{46B1D0DE-3D5C-CF47-9C56-3A6F255BF661}"/>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394" name="Rectangle 10">
            <a:extLst>
              <a:ext uri="{FF2B5EF4-FFF2-40B4-BE49-F238E27FC236}">
                <a16:creationId xmlns:a16="http://schemas.microsoft.com/office/drawing/2014/main" id="{70CD2981-A556-9D4E-80BA-2F1FC6D7EF2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346B9717-95BA-0742-9A70-C8C1B4191E50}" type="slidenum">
              <a:rPr lang="en-US" altLang="pt-BR"/>
              <a:pPr>
                <a:spcBef>
                  <a:spcPct val="0"/>
                </a:spcBef>
                <a:buClrTx/>
                <a:buFontTx/>
                <a:buNone/>
              </a:pPr>
              <a:t>139</a:t>
            </a:fld>
            <a:endParaRPr lang="en-US" altLang="pt-BR"/>
          </a:p>
        </p:txBody>
      </p:sp>
      <p:sp>
        <p:nvSpPr>
          <p:cNvPr id="315395" name="Rectangle 1">
            <a:extLst>
              <a:ext uri="{FF2B5EF4-FFF2-40B4-BE49-F238E27FC236}">
                <a16:creationId xmlns:a16="http://schemas.microsoft.com/office/drawing/2014/main" id="{4FFEFFB3-984F-404E-B2FC-146E32752297}"/>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5396" name="Rectangle 2">
            <a:extLst>
              <a:ext uri="{FF2B5EF4-FFF2-40B4-BE49-F238E27FC236}">
                <a16:creationId xmlns:a16="http://schemas.microsoft.com/office/drawing/2014/main" id="{B606ABB6-8318-1C44-A192-4453DF028729}"/>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42" name="Rectangle 10">
            <a:extLst>
              <a:ext uri="{FF2B5EF4-FFF2-40B4-BE49-F238E27FC236}">
                <a16:creationId xmlns:a16="http://schemas.microsoft.com/office/drawing/2014/main" id="{2F23F9F1-17DB-C744-AD48-F5F08731B04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E789506-6C26-7A4D-924F-114FB7FC6FAB}" type="slidenum">
              <a:rPr lang="en-US" altLang="pt-BR"/>
              <a:pPr>
                <a:spcBef>
                  <a:spcPct val="0"/>
                </a:spcBef>
                <a:buClrTx/>
                <a:buFontTx/>
                <a:buNone/>
              </a:pPr>
              <a:t>140</a:t>
            </a:fld>
            <a:endParaRPr lang="en-US" altLang="pt-BR"/>
          </a:p>
        </p:txBody>
      </p:sp>
      <p:sp>
        <p:nvSpPr>
          <p:cNvPr id="317443" name="Rectangle 1">
            <a:extLst>
              <a:ext uri="{FF2B5EF4-FFF2-40B4-BE49-F238E27FC236}">
                <a16:creationId xmlns:a16="http://schemas.microsoft.com/office/drawing/2014/main" id="{E57F9D19-7ED4-584E-9CD3-DB8F66DA27FE}"/>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44" name="Rectangle 2">
            <a:extLst>
              <a:ext uri="{FF2B5EF4-FFF2-40B4-BE49-F238E27FC236}">
                <a16:creationId xmlns:a16="http://schemas.microsoft.com/office/drawing/2014/main" id="{7B89D718-3D1E-C849-A648-10555FE4F3BC}"/>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0">
            <a:extLst>
              <a:ext uri="{FF2B5EF4-FFF2-40B4-BE49-F238E27FC236}">
                <a16:creationId xmlns:a16="http://schemas.microsoft.com/office/drawing/2014/main" id="{5C5F0FCD-87B0-EA4F-9ADF-D276233458D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819E28D-7D74-F343-BBAE-7C7DB87CF753}" type="slidenum">
              <a:rPr lang="en-US" altLang="pt-BR"/>
              <a:pPr>
                <a:spcBef>
                  <a:spcPct val="0"/>
                </a:spcBef>
                <a:buClrTx/>
                <a:buFontTx/>
                <a:buNone/>
              </a:pPr>
              <a:t>13</a:t>
            </a:fld>
            <a:endParaRPr lang="en-US" altLang="pt-BR"/>
          </a:p>
        </p:txBody>
      </p:sp>
      <p:sp>
        <p:nvSpPr>
          <p:cNvPr id="62467" name="Rectangle 1">
            <a:extLst>
              <a:ext uri="{FF2B5EF4-FFF2-40B4-BE49-F238E27FC236}">
                <a16:creationId xmlns:a16="http://schemas.microsoft.com/office/drawing/2014/main" id="{E56B4789-B149-8246-915C-F4247F3DA7C0}"/>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8" name="Rectangle 2">
            <a:extLst>
              <a:ext uri="{FF2B5EF4-FFF2-40B4-BE49-F238E27FC236}">
                <a16:creationId xmlns:a16="http://schemas.microsoft.com/office/drawing/2014/main" id="{CCF2BF40-9DE8-F041-95CA-69840DA44011}"/>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9490" name="Rectangle 10">
            <a:extLst>
              <a:ext uri="{FF2B5EF4-FFF2-40B4-BE49-F238E27FC236}">
                <a16:creationId xmlns:a16="http://schemas.microsoft.com/office/drawing/2014/main" id="{DD3331A5-382E-A445-852F-A7FC0C6FEBC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0F9CC4C-BE8A-E140-BEE8-00CF9FD59132}" type="slidenum">
              <a:rPr lang="en-US" altLang="pt-BR"/>
              <a:pPr>
                <a:spcBef>
                  <a:spcPct val="0"/>
                </a:spcBef>
                <a:buClrTx/>
                <a:buFontTx/>
                <a:buNone/>
              </a:pPr>
              <a:t>141</a:t>
            </a:fld>
            <a:endParaRPr lang="en-US" altLang="pt-BR"/>
          </a:p>
        </p:txBody>
      </p:sp>
      <p:sp>
        <p:nvSpPr>
          <p:cNvPr id="319491" name="Rectangle 1">
            <a:extLst>
              <a:ext uri="{FF2B5EF4-FFF2-40B4-BE49-F238E27FC236}">
                <a16:creationId xmlns:a16="http://schemas.microsoft.com/office/drawing/2014/main" id="{32B9E316-6768-664F-B962-49A3B4559F75}"/>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9492" name="Rectangle 2">
            <a:extLst>
              <a:ext uri="{FF2B5EF4-FFF2-40B4-BE49-F238E27FC236}">
                <a16:creationId xmlns:a16="http://schemas.microsoft.com/office/drawing/2014/main" id="{37DF1FD3-ADEF-9144-BAC8-002E245C2DD8}"/>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1538" name="Rectangle 10">
            <a:extLst>
              <a:ext uri="{FF2B5EF4-FFF2-40B4-BE49-F238E27FC236}">
                <a16:creationId xmlns:a16="http://schemas.microsoft.com/office/drawing/2014/main" id="{AC9148AB-A017-B147-BD7E-FB1510A56A1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D9E819E-216F-E54A-B1FE-D15BFF69A696}" type="slidenum">
              <a:rPr lang="en-US" altLang="pt-BR"/>
              <a:pPr>
                <a:spcBef>
                  <a:spcPct val="0"/>
                </a:spcBef>
                <a:buClrTx/>
                <a:buFontTx/>
                <a:buNone/>
              </a:pPr>
              <a:t>142</a:t>
            </a:fld>
            <a:endParaRPr lang="en-US" altLang="pt-BR"/>
          </a:p>
        </p:txBody>
      </p:sp>
      <p:sp>
        <p:nvSpPr>
          <p:cNvPr id="321539" name="Rectangle 1">
            <a:extLst>
              <a:ext uri="{FF2B5EF4-FFF2-40B4-BE49-F238E27FC236}">
                <a16:creationId xmlns:a16="http://schemas.microsoft.com/office/drawing/2014/main" id="{95E3109C-94F8-1043-8E95-9531D76FEB98}"/>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1540" name="Rectangle 2">
            <a:extLst>
              <a:ext uri="{FF2B5EF4-FFF2-40B4-BE49-F238E27FC236}">
                <a16:creationId xmlns:a16="http://schemas.microsoft.com/office/drawing/2014/main" id="{E090F035-2A93-9145-9781-615F514BE2F1}"/>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586" name="Rectangle 10">
            <a:extLst>
              <a:ext uri="{FF2B5EF4-FFF2-40B4-BE49-F238E27FC236}">
                <a16:creationId xmlns:a16="http://schemas.microsoft.com/office/drawing/2014/main" id="{D111704F-A6F4-C24D-A18D-05D97F47641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AC4F6169-142F-D64D-8C42-2E84805C46DE}" type="slidenum">
              <a:rPr lang="en-US" altLang="pt-BR"/>
              <a:pPr>
                <a:spcBef>
                  <a:spcPct val="0"/>
                </a:spcBef>
                <a:buClrTx/>
                <a:buFontTx/>
                <a:buNone/>
              </a:pPr>
              <a:t>143</a:t>
            </a:fld>
            <a:endParaRPr lang="en-US" altLang="pt-BR"/>
          </a:p>
        </p:txBody>
      </p:sp>
      <p:sp>
        <p:nvSpPr>
          <p:cNvPr id="323587" name="Rectangle 1">
            <a:extLst>
              <a:ext uri="{FF2B5EF4-FFF2-40B4-BE49-F238E27FC236}">
                <a16:creationId xmlns:a16="http://schemas.microsoft.com/office/drawing/2014/main" id="{CE231EEC-F62F-AF45-B8D6-8A045A607356}"/>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3588" name="Rectangle 2">
            <a:extLst>
              <a:ext uri="{FF2B5EF4-FFF2-40B4-BE49-F238E27FC236}">
                <a16:creationId xmlns:a16="http://schemas.microsoft.com/office/drawing/2014/main" id="{955E31A0-5805-CF46-9EBC-F1B86CEE13BF}"/>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0">
            <a:extLst>
              <a:ext uri="{FF2B5EF4-FFF2-40B4-BE49-F238E27FC236}">
                <a16:creationId xmlns:a16="http://schemas.microsoft.com/office/drawing/2014/main" id="{3D792DCC-FF05-A944-892A-83C52A99941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86B0447-7538-DE4A-9D0A-B09BA803E974}" type="slidenum">
              <a:rPr lang="en-US" altLang="pt-BR"/>
              <a:pPr>
                <a:spcBef>
                  <a:spcPct val="0"/>
                </a:spcBef>
                <a:buClrTx/>
                <a:buFontTx/>
                <a:buNone/>
              </a:pPr>
              <a:t>14</a:t>
            </a:fld>
            <a:endParaRPr lang="en-US" altLang="pt-BR"/>
          </a:p>
        </p:txBody>
      </p:sp>
      <p:sp>
        <p:nvSpPr>
          <p:cNvPr id="64515" name="Rectangle 1">
            <a:extLst>
              <a:ext uri="{FF2B5EF4-FFF2-40B4-BE49-F238E27FC236}">
                <a16:creationId xmlns:a16="http://schemas.microsoft.com/office/drawing/2014/main" id="{57F3E06B-8DDE-4546-8A86-1A7DA63FCAF9}"/>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6" name="Rectangle 2">
            <a:extLst>
              <a:ext uri="{FF2B5EF4-FFF2-40B4-BE49-F238E27FC236}">
                <a16:creationId xmlns:a16="http://schemas.microsoft.com/office/drawing/2014/main" id="{586DAE50-7B5E-8B48-9526-174B7553C96C}"/>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0">
            <a:extLst>
              <a:ext uri="{FF2B5EF4-FFF2-40B4-BE49-F238E27FC236}">
                <a16:creationId xmlns:a16="http://schemas.microsoft.com/office/drawing/2014/main" id="{07D03737-9E0A-E44B-BEA3-B77EDD0EEB2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0331A9C-7397-1D43-8541-AA319E83F3B6}" type="slidenum">
              <a:rPr lang="en-US" altLang="pt-BR"/>
              <a:pPr>
                <a:spcBef>
                  <a:spcPct val="0"/>
                </a:spcBef>
                <a:buClrTx/>
                <a:buFontTx/>
                <a:buNone/>
              </a:pPr>
              <a:t>15</a:t>
            </a:fld>
            <a:endParaRPr lang="en-US" altLang="pt-BR"/>
          </a:p>
        </p:txBody>
      </p:sp>
      <p:sp>
        <p:nvSpPr>
          <p:cNvPr id="66563" name="Rectangle 1">
            <a:extLst>
              <a:ext uri="{FF2B5EF4-FFF2-40B4-BE49-F238E27FC236}">
                <a16:creationId xmlns:a16="http://schemas.microsoft.com/office/drawing/2014/main" id="{5A8D24CD-2774-8E46-AF41-2F1AAAB17DE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4" name="Rectangle 2">
            <a:extLst>
              <a:ext uri="{FF2B5EF4-FFF2-40B4-BE49-F238E27FC236}">
                <a16:creationId xmlns:a16="http://schemas.microsoft.com/office/drawing/2014/main" id="{115A20AC-FCDA-8545-B42B-9BAA77D13352}"/>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0">
            <a:extLst>
              <a:ext uri="{FF2B5EF4-FFF2-40B4-BE49-F238E27FC236}">
                <a16:creationId xmlns:a16="http://schemas.microsoft.com/office/drawing/2014/main" id="{A6D9A334-54A9-B141-A0DF-1A10721C69F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75DE0E6-7DA0-6040-894C-9697A286314B}" type="slidenum">
              <a:rPr lang="en-US" altLang="pt-BR"/>
              <a:pPr>
                <a:spcBef>
                  <a:spcPct val="0"/>
                </a:spcBef>
                <a:buClrTx/>
                <a:buFontTx/>
                <a:buNone/>
              </a:pPr>
              <a:t>16</a:t>
            </a:fld>
            <a:endParaRPr lang="en-US" altLang="pt-BR"/>
          </a:p>
        </p:txBody>
      </p:sp>
      <p:sp>
        <p:nvSpPr>
          <p:cNvPr id="68611" name="Rectangle 1">
            <a:extLst>
              <a:ext uri="{FF2B5EF4-FFF2-40B4-BE49-F238E27FC236}">
                <a16:creationId xmlns:a16="http://schemas.microsoft.com/office/drawing/2014/main" id="{BA5C6CE9-14C5-1D47-9896-6D27C415F52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2" name="Rectangle 2">
            <a:extLst>
              <a:ext uri="{FF2B5EF4-FFF2-40B4-BE49-F238E27FC236}">
                <a16:creationId xmlns:a16="http://schemas.microsoft.com/office/drawing/2014/main" id="{A7F0F1BC-A670-C44D-854D-7D553B66CEB2}"/>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0">
            <a:extLst>
              <a:ext uri="{FF2B5EF4-FFF2-40B4-BE49-F238E27FC236}">
                <a16:creationId xmlns:a16="http://schemas.microsoft.com/office/drawing/2014/main" id="{BE937088-8F0A-DB42-9A19-2D7485BB082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95DA8DC-FAB5-6A4F-B47E-484B1906FF36}" type="slidenum">
              <a:rPr lang="en-US" altLang="pt-BR"/>
              <a:pPr>
                <a:spcBef>
                  <a:spcPct val="0"/>
                </a:spcBef>
                <a:buClrTx/>
                <a:buFontTx/>
                <a:buNone/>
              </a:pPr>
              <a:t>17</a:t>
            </a:fld>
            <a:endParaRPr lang="en-US" altLang="pt-BR"/>
          </a:p>
        </p:txBody>
      </p:sp>
      <p:sp>
        <p:nvSpPr>
          <p:cNvPr id="70659" name="Rectangle 1">
            <a:extLst>
              <a:ext uri="{FF2B5EF4-FFF2-40B4-BE49-F238E27FC236}">
                <a16:creationId xmlns:a16="http://schemas.microsoft.com/office/drawing/2014/main" id="{9ADE684E-D538-6C45-9065-8C335A1C1219}"/>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60" name="Rectangle 2">
            <a:extLst>
              <a:ext uri="{FF2B5EF4-FFF2-40B4-BE49-F238E27FC236}">
                <a16:creationId xmlns:a16="http://schemas.microsoft.com/office/drawing/2014/main" id="{C225E9CE-AABC-FC44-8346-23590F744244}"/>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0">
            <a:extLst>
              <a:ext uri="{FF2B5EF4-FFF2-40B4-BE49-F238E27FC236}">
                <a16:creationId xmlns:a16="http://schemas.microsoft.com/office/drawing/2014/main" id="{06E7A089-AA72-3340-97AE-8570114ECB2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989DE52-36ED-7A45-9BC3-1F26ED0DC2F1}" type="slidenum">
              <a:rPr lang="en-US" altLang="pt-BR"/>
              <a:pPr>
                <a:spcBef>
                  <a:spcPct val="0"/>
                </a:spcBef>
                <a:buClrTx/>
                <a:buFontTx/>
                <a:buNone/>
              </a:pPr>
              <a:t>18</a:t>
            </a:fld>
            <a:endParaRPr lang="en-US" altLang="pt-BR"/>
          </a:p>
        </p:txBody>
      </p:sp>
      <p:sp>
        <p:nvSpPr>
          <p:cNvPr id="72707" name="Rectangle 1">
            <a:extLst>
              <a:ext uri="{FF2B5EF4-FFF2-40B4-BE49-F238E27FC236}">
                <a16:creationId xmlns:a16="http://schemas.microsoft.com/office/drawing/2014/main" id="{BFEA07AC-E076-2746-B764-2980293D7D35}"/>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8" name="Rectangle 2">
            <a:extLst>
              <a:ext uri="{FF2B5EF4-FFF2-40B4-BE49-F238E27FC236}">
                <a16:creationId xmlns:a16="http://schemas.microsoft.com/office/drawing/2014/main" id="{CE67E90C-1526-F648-9D95-4ABAF254B639}"/>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0">
            <a:extLst>
              <a:ext uri="{FF2B5EF4-FFF2-40B4-BE49-F238E27FC236}">
                <a16:creationId xmlns:a16="http://schemas.microsoft.com/office/drawing/2014/main" id="{1A90C8E2-76D7-164F-B8D6-AFC00DF93AD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8D4B3DE-BDE1-9147-AA7B-6CC02F696B03}" type="slidenum">
              <a:rPr lang="en-US" altLang="pt-BR"/>
              <a:pPr>
                <a:spcBef>
                  <a:spcPct val="0"/>
                </a:spcBef>
                <a:buClrTx/>
                <a:buFontTx/>
                <a:buNone/>
              </a:pPr>
              <a:t>19</a:t>
            </a:fld>
            <a:endParaRPr lang="en-US" altLang="pt-BR"/>
          </a:p>
        </p:txBody>
      </p:sp>
      <p:sp>
        <p:nvSpPr>
          <p:cNvPr id="74755" name="Rectangle 1">
            <a:extLst>
              <a:ext uri="{FF2B5EF4-FFF2-40B4-BE49-F238E27FC236}">
                <a16:creationId xmlns:a16="http://schemas.microsoft.com/office/drawing/2014/main" id="{AD1E71C5-C74C-0C40-B0E5-5749EA702D88}"/>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6" name="Rectangle 2">
            <a:extLst>
              <a:ext uri="{FF2B5EF4-FFF2-40B4-BE49-F238E27FC236}">
                <a16:creationId xmlns:a16="http://schemas.microsoft.com/office/drawing/2014/main" id="{994E12F3-6EA4-1C48-9BDE-F0FE6A117E50}"/>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0">
            <a:extLst>
              <a:ext uri="{FF2B5EF4-FFF2-40B4-BE49-F238E27FC236}">
                <a16:creationId xmlns:a16="http://schemas.microsoft.com/office/drawing/2014/main" id="{3F4E6212-37DD-AD4D-B835-516AD282332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A2CB443-F7DF-E849-9975-DA848D6DCF32}" type="slidenum">
              <a:rPr lang="en-US" altLang="pt-BR"/>
              <a:pPr>
                <a:spcBef>
                  <a:spcPct val="0"/>
                </a:spcBef>
                <a:buClrTx/>
                <a:buFontTx/>
                <a:buNone/>
              </a:pPr>
              <a:t>2</a:t>
            </a:fld>
            <a:endParaRPr lang="en-US" altLang="pt-BR"/>
          </a:p>
        </p:txBody>
      </p:sp>
      <p:sp>
        <p:nvSpPr>
          <p:cNvPr id="29699" name="Rectangle 1">
            <a:extLst>
              <a:ext uri="{FF2B5EF4-FFF2-40B4-BE49-F238E27FC236}">
                <a16:creationId xmlns:a16="http://schemas.microsoft.com/office/drawing/2014/main" id="{474F173F-70A2-E24C-8AE2-7F2BE3F1C766}"/>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a:extLst>
              <a:ext uri="{FF2B5EF4-FFF2-40B4-BE49-F238E27FC236}">
                <a16:creationId xmlns:a16="http://schemas.microsoft.com/office/drawing/2014/main" id="{B1A8FE1F-972E-6C42-9EA3-1B192D6B5307}"/>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0">
            <a:extLst>
              <a:ext uri="{FF2B5EF4-FFF2-40B4-BE49-F238E27FC236}">
                <a16:creationId xmlns:a16="http://schemas.microsoft.com/office/drawing/2014/main" id="{074E4C2D-3BF4-8C43-8CC8-4B2CC38C2E6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6946EEDC-B99E-8348-9A82-431A4A7DDEEB}" type="slidenum">
              <a:rPr lang="en-US" altLang="pt-BR"/>
              <a:pPr>
                <a:spcBef>
                  <a:spcPct val="0"/>
                </a:spcBef>
                <a:buClrTx/>
                <a:buFontTx/>
                <a:buNone/>
              </a:pPr>
              <a:t>20</a:t>
            </a:fld>
            <a:endParaRPr lang="en-US" altLang="pt-BR"/>
          </a:p>
        </p:txBody>
      </p:sp>
      <p:sp>
        <p:nvSpPr>
          <p:cNvPr id="76803" name="Rectangle 1">
            <a:extLst>
              <a:ext uri="{FF2B5EF4-FFF2-40B4-BE49-F238E27FC236}">
                <a16:creationId xmlns:a16="http://schemas.microsoft.com/office/drawing/2014/main" id="{360E76BE-11FA-2645-B05B-98D184B6836B}"/>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4" name="Rectangle 2">
            <a:extLst>
              <a:ext uri="{FF2B5EF4-FFF2-40B4-BE49-F238E27FC236}">
                <a16:creationId xmlns:a16="http://schemas.microsoft.com/office/drawing/2014/main" id="{E894E58E-2B49-1B4E-A2F6-D66C066A1F12}"/>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0">
            <a:extLst>
              <a:ext uri="{FF2B5EF4-FFF2-40B4-BE49-F238E27FC236}">
                <a16:creationId xmlns:a16="http://schemas.microsoft.com/office/drawing/2014/main" id="{2AB1F4BB-5BE8-B149-9A5C-B53AA53A56B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41648C1-B476-774F-AF7F-4643855AC344}" type="slidenum">
              <a:rPr lang="en-US" altLang="pt-BR"/>
              <a:pPr>
                <a:spcBef>
                  <a:spcPct val="0"/>
                </a:spcBef>
                <a:buClrTx/>
                <a:buFontTx/>
                <a:buNone/>
              </a:pPr>
              <a:t>21</a:t>
            </a:fld>
            <a:endParaRPr lang="en-US" altLang="pt-BR"/>
          </a:p>
        </p:txBody>
      </p:sp>
      <p:sp>
        <p:nvSpPr>
          <p:cNvPr id="78851" name="Rectangle 1">
            <a:extLst>
              <a:ext uri="{FF2B5EF4-FFF2-40B4-BE49-F238E27FC236}">
                <a16:creationId xmlns:a16="http://schemas.microsoft.com/office/drawing/2014/main" id="{51430554-5B42-704D-87F7-E4C9242E5D17}"/>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2" name="Rectangle 2">
            <a:extLst>
              <a:ext uri="{FF2B5EF4-FFF2-40B4-BE49-F238E27FC236}">
                <a16:creationId xmlns:a16="http://schemas.microsoft.com/office/drawing/2014/main" id="{B406DDEB-D5ED-054B-B689-CCDE56EFD290}"/>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0">
            <a:extLst>
              <a:ext uri="{FF2B5EF4-FFF2-40B4-BE49-F238E27FC236}">
                <a16:creationId xmlns:a16="http://schemas.microsoft.com/office/drawing/2014/main" id="{A3075E0F-4D4F-6349-9068-21EC0F251A6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C2EA3B5-B671-334A-87AA-BCBA4935A4BA}" type="slidenum">
              <a:rPr lang="en-US" altLang="pt-BR"/>
              <a:pPr>
                <a:spcBef>
                  <a:spcPct val="0"/>
                </a:spcBef>
                <a:buClrTx/>
                <a:buFontTx/>
                <a:buNone/>
              </a:pPr>
              <a:t>22</a:t>
            </a:fld>
            <a:endParaRPr lang="en-US" altLang="pt-BR"/>
          </a:p>
        </p:txBody>
      </p:sp>
      <p:sp>
        <p:nvSpPr>
          <p:cNvPr id="80899" name="Rectangle 1">
            <a:extLst>
              <a:ext uri="{FF2B5EF4-FFF2-40B4-BE49-F238E27FC236}">
                <a16:creationId xmlns:a16="http://schemas.microsoft.com/office/drawing/2014/main" id="{45363686-3D61-3E4B-B4D6-A04575472B6A}"/>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0" name="Rectangle 2">
            <a:extLst>
              <a:ext uri="{FF2B5EF4-FFF2-40B4-BE49-F238E27FC236}">
                <a16:creationId xmlns:a16="http://schemas.microsoft.com/office/drawing/2014/main" id="{41666AF9-D5CC-EE40-96CB-CA9153854653}"/>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0">
            <a:extLst>
              <a:ext uri="{FF2B5EF4-FFF2-40B4-BE49-F238E27FC236}">
                <a16:creationId xmlns:a16="http://schemas.microsoft.com/office/drawing/2014/main" id="{B29F2FFC-5200-9B4D-A537-18F41092F61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124D688-7FF9-7B4E-A1D5-3A01EA120983}" type="slidenum">
              <a:rPr lang="en-US" altLang="pt-BR"/>
              <a:pPr>
                <a:spcBef>
                  <a:spcPct val="0"/>
                </a:spcBef>
                <a:buClrTx/>
                <a:buFontTx/>
                <a:buNone/>
              </a:pPr>
              <a:t>23</a:t>
            </a:fld>
            <a:endParaRPr lang="en-US" altLang="pt-BR"/>
          </a:p>
        </p:txBody>
      </p:sp>
      <p:sp>
        <p:nvSpPr>
          <p:cNvPr id="82947" name="Rectangle 1">
            <a:extLst>
              <a:ext uri="{FF2B5EF4-FFF2-40B4-BE49-F238E27FC236}">
                <a16:creationId xmlns:a16="http://schemas.microsoft.com/office/drawing/2014/main" id="{951682DE-B309-6342-9314-28459489DA4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Rectangle 2">
            <a:extLst>
              <a:ext uri="{FF2B5EF4-FFF2-40B4-BE49-F238E27FC236}">
                <a16:creationId xmlns:a16="http://schemas.microsoft.com/office/drawing/2014/main" id="{A261749C-D69C-084E-840B-3E1678A7E6B2}"/>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10">
            <a:extLst>
              <a:ext uri="{FF2B5EF4-FFF2-40B4-BE49-F238E27FC236}">
                <a16:creationId xmlns:a16="http://schemas.microsoft.com/office/drawing/2014/main" id="{E4C1A0D2-AC1D-774D-B4C6-4A12DD85124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75628FE-024A-E044-B2FD-01323EECB685}" type="slidenum">
              <a:rPr lang="en-US" altLang="pt-BR"/>
              <a:pPr>
                <a:spcBef>
                  <a:spcPct val="0"/>
                </a:spcBef>
                <a:buClrTx/>
                <a:buFontTx/>
                <a:buNone/>
              </a:pPr>
              <a:t>24</a:t>
            </a:fld>
            <a:endParaRPr lang="en-US" altLang="pt-BR"/>
          </a:p>
        </p:txBody>
      </p:sp>
      <p:sp>
        <p:nvSpPr>
          <p:cNvPr id="84995" name="Rectangle 1">
            <a:extLst>
              <a:ext uri="{FF2B5EF4-FFF2-40B4-BE49-F238E27FC236}">
                <a16:creationId xmlns:a16="http://schemas.microsoft.com/office/drawing/2014/main" id="{A2F3296E-EBC7-BB4F-8B1C-BE9C880619E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6" name="Rectangle 2">
            <a:extLst>
              <a:ext uri="{FF2B5EF4-FFF2-40B4-BE49-F238E27FC236}">
                <a16:creationId xmlns:a16="http://schemas.microsoft.com/office/drawing/2014/main" id="{C2830E7E-FD11-C844-BD2E-142915DC2FCC}"/>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10">
            <a:extLst>
              <a:ext uri="{FF2B5EF4-FFF2-40B4-BE49-F238E27FC236}">
                <a16:creationId xmlns:a16="http://schemas.microsoft.com/office/drawing/2014/main" id="{6708ABA5-5EF9-F441-865B-7A4D96D87FCE}"/>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4910E01-FAE8-5D4C-8077-A912BA7E8393}" type="slidenum">
              <a:rPr lang="en-US" altLang="pt-BR"/>
              <a:pPr>
                <a:spcBef>
                  <a:spcPct val="0"/>
                </a:spcBef>
                <a:buClrTx/>
                <a:buFontTx/>
                <a:buNone/>
              </a:pPr>
              <a:t>25</a:t>
            </a:fld>
            <a:endParaRPr lang="en-US" altLang="pt-BR"/>
          </a:p>
        </p:txBody>
      </p:sp>
      <p:sp>
        <p:nvSpPr>
          <p:cNvPr id="87043" name="Rectangle 1">
            <a:extLst>
              <a:ext uri="{FF2B5EF4-FFF2-40B4-BE49-F238E27FC236}">
                <a16:creationId xmlns:a16="http://schemas.microsoft.com/office/drawing/2014/main" id="{7DE87AB2-A1B0-8244-8800-7D69FBA11846}"/>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4" name="Rectangle 2">
            <a:extLst>
              <a:ext uri="{FF2B5EF4-FFF2-40B4-BE49-F238E27FC236}">
                <a16:creationId xmlns:a16="http://schemas.microsoft.com/office/drawing/2014/main" id="{7644B5C7-EB51-1E46-A942-91EDF101FBD1}"/>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10">
            <a:extLst>
              <a:ext uri="{FF2B5EF4-FFF2-40B4-BE49-F238E27FC236}">
                <a16:creationId xmlns:a16="http://schemas.microsoft.com/office/drawing/2014/main" id="{993D1981-261F-274F-84CC-C660B436CEE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12D6967-EB3F-7043-8A38-AC8E5126C985}" type="slidenum">
              <a:rPr lang="en-US" altLang="pt-BR"/>
              <a:pPr>
                <a:spcBef>
                  <a:spcPct val="0"/>
                </a:spcBef>
                <a:buClrTx/>
                <a:buFontTx/>
                <a:buNone/>
              </a:pPr>
              <a:t>26</a:t>
            </a:fld>
            <a:endParaRPr lang="en-US" altLang="pt-BR"/>
          </a:p>
        </p:txBody>
      </p:sp>
      <p:sp>
        <p:nvSpPr>
          <p:cNvPr id="89091" name="Rectangle 1">
            <a:extLst>
              <a:ext uri="{FF2B5EF4-FFF2-40B4-BE49-F238E27FC236}">
                <a16:creationId xmlns:a16="http://schemas.microsoft.com/office/drawing/2014/main" id="{58880A85-2E0E-BA49-954E-112D5EB7F1A6}"/>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2" name="Rectangle 2">
            <a:extLst>
              <a:ext uri="{FF2B5EF4-FFF2-40B4-BE49-F238E27FC236}">
                <a16:creationId xmlns:a16="http://schemas.microsoft.com/office/drawing/2014/main" id="{C9533299-F434-4C4D-9F06-E54BAEA17B49}"/>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10">
            <a:extLst>
              <a:ext uri="{FF2B5EF4-FFF2-40B4-BE49-F238E27FC236}">
                <a16:creationId xmlns:a16="http://schemas.microsoft.com/office/drawing/2014/main" id="{AFCA1775-E51C-C948-842B-7A79C0044BE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AFACC0A-F66B-864E-B7B5-853B3919A226}" type="slidenum">
              <a:rPr lang="en-US" altLang="pt-BR"/>
              <a:pPr>
                <a:spcBef>
                  <a:spcPct val="0"/>
                </a:spcBef>
                <a:buClrTx/>
                <a:buFontTx/>
                <a:buNone/>
              </a:pPr>
              <a:t>27</a:t>
            </a:fld>
            <a:endParaRPr lang="en-US" altLang="pt-BR"/>
          </a:p>
        </p:txBody>
      </p:sp>
      <p:sp>
        <p:nvSpPr>
          <p:cNvPr id="91139" name="Rectangle 1">
            <a:extLst>
              <a:ext uri="{FF2B5EF4-FFF2-40B4-BE49-F238E27FC236}">
                <a16:creationId xmlns:a16="http://schemas.microsoft.com/office/drawing/2014/main" id="{073ED5B8-C8B2-1E45-AACF-50B86907F807}"/>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40" name="Rectangle 2">
            <a:extLst>
              <a:ext uri="{FF2B5EF4-FFF2-40B4-BE49-F238E27FC236}">
                <a16:creationId xmlns:a16="http://schemas.microsoft.com/office/drawing/2014/main" id="{B2D71494-924B-5646-B899-F65F1805F5DD}"/>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10">
            <a:extLst>
              <a:ext uri="{FF2B5EF4-FFF2-40B4-BE49-F238E27FC236}">
                <a16:creationId xmlns:a16="http://schemas.microsoft.com/office/drawing/2014/main" id="{EDD022E6-1E2C-8047-A94F-77D86118A9E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A3008C6F-9C54-CF4E-A436-C2BB4D15BCB0}" type="slidenum">
              <a:rPr lang="en-US" altLang="pt-BR"/>
              <a:pPr>
                <a:spcBef>
                  <a:spcPct val="0"/>
                </a:spcBef>
                <a:buClrTx/>
                <a:buFontTx/>
                <a:buNone/>
              </a:pPr>
              <a:t>28</a:t>
            </a:fld>
            <a:endParaRPr lang="en-US" altLang="pt-BR"/>
          </a:p>
        </p:txBody>
      </p:sp>
      <p:sp>
        <p:nvSpPr>
          <p:cNvPr id="93187" name="Rectangle 1">
            <a:extLst>
              <a:ext uri="{FF2B5EF4-FFF2-40B4-BE49-F238E27FC236}">
                <a16:creationId xmlns:a16="http://schemas.microsoft.com/office/drawing/2014/main" id="{F535EDE1-DEF5-304F-AA4C-3A9E842C8B2A}"/>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8" name="Rectangle 2">
            <a:extLst>
              <a:ext uri="{FF2B5EF4-FFF2-40B4-BE49-F238E27FC236}">
                <a16:creationId xmlns:a16="http://schemas.microsoft.com/office/drawing/2014/main" id="{7673E57A-F3CC-A646-ADD2-7B803C49AEA6}"/>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10">
            <a:extLst>
              <a:ext uri="{FF2B5EF4-FFF2-40B4-BE49-F238E27FC236}">
                <a16:creationId xmlns:a16="http://schemas.microsoft.com/office/drawing/2014/main" id="{CECF3A91-B4E1-D14B-BAAA-711E8FF95E4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01F60D3-B602-774C-A99F-A8154204EA41}" type="slidenum">
              <a:rPr lang="en-US" altLang="pt-BR"/>
              <a:pPr>
                <a:spcBef>
                  <a:spcPct val="0"/>
                </a:spcBef>
                <a:buClrTx/>
                <a:buFontTx/>
                <a:buNone/>
              </a:pPr>
              <a:t>29</a:t>
            </a:fld>
            <a:endParaRPr lang="en-US" altLang="pt-BR"/>
          </a:p>
        </p:txBody>
      </p:sp>
      <p:sp>
        <p:nvSpPr>
          <p:cNvPr id="95235" name="Rectangle 1">
            <a:extLst>
              <a:ext uri="{FF2B5EF4-FFF2-40B4-BE49-F238E27FC236}">
                <a16:creationId xmlns:a16="http://schemas.microsoft.com/office/drawing/2014/main" id="{268F4221-D443-694B-B367-AD0DDED66409}"/>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6" name="Rectangle 2">
            <a:extLst>
              <a:ext uri="{FF2B5EF4-FFF2-40B4-BE49-F238E27FC236}">
                <a16:creationId xmlns:a16="http://schemas.microsoft.com/office/drawing/2014/main" id="{B095CC43-6B44-814D-8C40-40C332952488}"/>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0">
            <a:extLst>
              <a:ext uri="{FF2B5EF4-FFF2-40B4-BE49-F238E27FC236}">
                <a16:creationId xmlns:a16="http://schemas.microsoft.com/office/drawing/2014/main" id="{1C0C2264-36EB-A942-AE17-E91237FCBAC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17B8C1D-A053-E440-98E7-A8873E3CD720}" type="slidenum">
              <a:rPr lang="en-US" altLang="pt-BR"/>
              <a:pPr>
                <a:spcBef>
                  <a:spcPct val="0"/>
                </a:spcBef>
                <a:buClrTx/>
                <a:buFontTx/>
                <a:buNone/>
              </a:pPr>
              <a:t>3</a:t>
            </a:fld>
            <a:endParaRPr lang="en-US" altLang="pt-BR"/>
          </a:p>
        </p:txBody>
      </p:sp>
      <p:sp>
        <p:nvSpPr>
          <p:cNvPr id="31747" name="Rectangle 1">
            <a:extLst>
              <a:ext uri="{FF2B5EF4-FFF2-40B4-BE49-F238E27FC236}">
                <a16:creationId xmlns:a16="http://schemas.microsoft.com/office/drawing/2014/main" id="{9D71A34E-799A-3846-B2D1-7D43B29A8FFD}"/>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a:extLst>
              <a:ext uri="{FF2B5EF4-FFF2-40B4-BE49-F238E27FC236}">
                <a16:creationId xmlns:a16="http://schemas.microsoft.com/office/drawing/2014/main" id="{26692284-A77E-DC49-89CD-8C4E657C9AA8}"/>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10">
            <a:extLst>
              <a:ext uri="{FF2B5EF4-FFF2-40B4-BE49-F238E27FC236}">
                <a16:creationId xmlns:a16="http://schemas.microsoft.com/office/drawing/2014/main" id="{6156C83B-D681-7A48-9FEC-9C525BF008A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6DAB5BF0-9DF2-DF4C-A096-10D42ED0B306}" type="slidenum">
              <a:rPr lang="en-US" altLang="pt-BR"/>
              <a:pPr>
                <a:spcBef>
                  <a:spcPct val="0"/>
                </a:spcBef>
                <a:buClrTx/>
                <a:buFontTx/>
                <a:buNone/>
              </a:pPr>
              <a:t>30</a:t>
            </a:fld>
            <a:endParaRPr lang="en-US" altLang="pt-BR"/>
          </a:p>
        </p:txBody>
      </p:sp>
      <p:sp>
        <p:nvSpPr>
          <p:cNvPr id="97283" name="Rectangle 1">
            <a:extLst>
              <a:ext uri="{FF2B5EF4-FFF2-40B4-BE49-F238E27FC236}">
                <a16:creationId xmlns:a16="http://schemas.microsoft.com/office/drawing/2014/main" id="{C2E9A004-F267-7544-94A5-9EF25D431A4B}"/>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4" name="Rectangle 2">
            <a:extLst>
              <a:ext uri="{FF2B5EF4-FFF2-40B4-BE49-F238E27FC236}">
                <a16:creationId xmlns:a16="http://schemas.microsoft.com/office/drawing/2014/main" id="{53829A6B-E24D-F545-AF69-755EE03C4EA5}"/>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10">
            <a:extLst>
              <a:ext uri="{FF2B5EF4-FFF2-40B4-BE49-F238E27FC236}">
                <a16:creationId xmlns:a16="http://schemas.microsoft.com/office/drawing/2014/main" id="{26540DD1-C6C7-8E45-90D8-07004AA98DED}"/>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34A15EF8-3423-834E-91F2-28576D80B96A}" type="slidenum">
              <a:rPr lang="en-US" altLang="pt-BR"/>
              <a:pPr>
                <a:spcBef>
                  <a:spcPct val="0"/>
                </a:spcBef>
                <a:buClrTx/>
                <a:buFontTx/>
                <a:buNone/>
              </a:pPr>
              <a:t>31</a:t>
            </a:fld>
            <a:endParaRPr lang="en-US" altLang="pt-BR"/>
          </a:p>
        </p:txBody>
      </p:sp>
      <p:sp>
        <p:nvSpPr>
          <p:cNvPr id="99331" name="Rectangle 1">
            <a:extLst>
              <a:ext uri="{FF2B5EF4-FFF2-40B4-BE49-F238E27FC236}">
                <a16:creationId xmlns:a16="http://schemas.microsoft.com/office/drawing/2014/main" id="{81B6DEAD-B22E-6D47-816E-28D84221FEE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2" name="Rectangle 2">
            <a:extLst>
              <a:ext uri="{FF2B5EF4-FFF2-40B4-BE49-F238E27FC236}">
                <a16:creationId xmlns:a16="http://schemas.microsoft.com/office/drawing/2014/main" id="{C2FE46E3-0AD8-8443-B050-A36A1DB47D66}"/>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10">
            <a:extLst>
              <a:ext uri="{FF2B5EF4-FFF2-40B4-BE49-F238E27FC236}">
                <a16:creationId xmlns:a16="http://schemas.microsoft.com/office/drawing/2014/main" id="{95D34FAF-48AE-1747-8ECB-08CA3B8C0FF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B1C2AD9-9672-504B-8CCF-6DD707417632}" type="slidenum">
              <a:rPr lang="en-US" altLang="pt-BR"/>
              <a:pPr>
                <a:spcBef>
                  <a:spcPct val="0"/>
                </a:spcBef>
                <a:buClrTx/>
                <a:buFontTx/>
                <a:buNone/>
              </a:pPr>
              <a:t>32</a:t>
            </a:fld>
            <a:endParaRPr lang="en-US" altLang="pt-BR"/>
          </a:p>
        </p:txBody>
      </p:sp>
      <p:sp>
        <p:nvSpPr>
          <p:cNvPr id="101379" name="Rectangle 1">
            <a:extLst>
              <a:ext uri="{FF2B5EF4-FFF2-40B4-BE49-F238E27FC236}">
                <a16:creationId xmlns:a16="http://schemas.microsoft.com/office/drawing/2014/main" id="{733D3D3E-DFF5-F448-90A4-BBDD3BB0561C}"/>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80" name="Rectangle 2">
            <a:extLst>
              <a:ext uri="{FF2B5EF4-FFF2-40B4-BE49-F238E27FC236}">
                <a16:creationId xmlns:a16="http://schemas.microsoft.com/office/drawing/2014/main" id="{E0F896BA-7A85-734A-B751-3F9AB9D85EFA}"/>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0">
            <a:extLst>
              <a:ext uri="{FF2B5EF4-FFF2-40B4-BE49-F238E27FC236}">
                <a16:creationId xmlns:a16="http://schemas.microsoft.com/office/drawing/2014/main" id="{F080ACC1-98A3-4343-A04B-F4121208749E}"/>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9E1AC43-31E2-104E-95CC-2811A17F47D1}" type="slidenum">
              <a:rPr lang="en-US" altLang="pt-BR"/>
              <a:pPr>
                <a:spcBef>
                  <a:spcPct val="0"/>
                </a:spcBef>
                <a:buClrTx/>
                <a:buFontTx/>
                <a:buNone/>
              </a:pPr>
              <a:t>33</a:t>
            </a:fld>
            <a:endParaRPr lang="en-US" altLang="pt-BR"/>
          </a:p>
        </p:txBody>
      </p:sp>
      <p:sp>
        <p:nvSpPr>
          <p:cNvPr id="103427" name="Rectangle 1">
            <a:extLst>
              <a:ext uri="{FF2B5EF4-FFF2-40B4-BE49-F238E27FC236}">
                <a16:creationId xmlns:a16="http://schemas.microsoft.com/office/drawing/2014/main" id="{EAAB7BA8-0940-AA48-8968-8913327CDA28}"/>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8" name="Rectangle 2">
            <a:extLst>
              <a:ext uri="{FF2B5EF4-FFF2-40B4-BE49-F238E27FC236}">
                <a16:creationId xmlns:a16="http://schemas.microsoft.com/office/drawing/2014/main" id="{799680A5-B75D-1A46-836A-B0286C8C3998}"/>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10">
            <a:extLst>
              <a:ext uri="{FF2B5EF4-FFF2-40B4-BE49-F238E27FC236}">
                <a16:creationId xmlns:a16="http://schemas.microsoft.com/office/drawing/2014/main" id="{50BEBB03-8931-2D42-9BE5-50080A85961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1801596-788D-3746-BBBB-FE17F7C1A77F}" type="slidenum">
              <a:rPr lang="en-US" altLang="pt-BR"/>
              <a:pPr>
                <a:spcBef>
                  <a:spcPct val="0"/>
                </a:spcBef>
                <a:buClrTx/>
                <a:buFontTx/>
                <a:buNone/>
              </a:pPr>
              <a:t>34</a:t>
            </a:fld>
            <a:endParaRPr lang="en-US" altLang="pt-BR"/>
          </a:p>
        </p:txBody>
      </p:sp>
      <p:sp>
        <p:nvSpPr>
          <p:cNvPr id="111619" name="Rectangle 1">
            <a:extLst>
              <a:ext uri="{FF2B5EF4-FFF2-40B4-BE49-F238E27FC236}">
                <a16:creationId xmlns:a16="http://schemas.microsoft.com/office/drawing/2014/main" id="{73467D03-CED9-1841-84DA-2CB48F35754E}"/>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20" name="Rectangle 2">
            <a:extLst>
              <a:ext uri="{FF2B5EF4-FFF2-40B4-BE49-F238E27FC236}">
                <a16:creationId xmlns:a16="http://schemas.microsoft.com/office/drawing/2014/main" id="{80DF2DB3-3F5D-FC45-B658-8E5DAF2323EB}"/>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10">
            <a:extLst>
              <a:ext uri="{FF2B5EF4-FFF2-40B4-BE49-F238E27FC236}">
                <a16:creationId xmlns:a16="http://schemas.microsoft.com/office/drawing/2014/main" id="{19E11EC5-2E40-8140-8B71-0141DF5A9B7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AC2E97A-8A48-084E-8238-9489BD943093}" type="slidenum">
              <a:rPr lang="en-US" altLang="pt-BR"/>
              <a:pPr>
                <a:spcBef>
                  <a:spcPct val="0"/>
                </a:spcBef>
                <a:buClrTx/>
                <a:buFontTx/>
                <a:buNone/>
              </a:pPr>
              <a:t>35</a:t>
            </a:fld>
            <a:endParaRPr lang="en-US" altLang="pt-BR"/>
          </a:p>
        </p:txBody>
      </p:sp>
      <p:sp>
        <p:nvSpPr>
          <p:cNvPr id="113667" name="Rectangle 1">
            <a:extLst>
              <a:ext uri="{FF2B5EF4-FFF2-40B4-BE49-F238E27FC236}">
                <a16:creationId xmlns:a16="http://schemas.microsoft.com/office/drawing/2014/main" id="{94451CFF-A07F-E34F-A0AF-6527E3BB4039}"/>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8" name="Rectangle 2">
            <a:extLst>
              <a:ext uri="{FF2B5EF4-FFF2-40B4-BE49-F238E27FC236}">
                <a16:creationId xmlns:a16="http://schemas.microsoft.com/office/drawing/2014/main" id="{3D115B83-2DA7-C348-8369-DD63BBF657FC}"/>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10">
            <a:extLst>
              <a:ext uri="{FF2B5EF4-FFF2-40B4-BE49-F238E27FC236}">
                <a16:creationId xmlns:a16="http://schemas.microsoft.com/office/drawing/2014/main" id="{49D9B616-BE84-3843-8465-B1CA2C7AEBBF}"/>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ADB1438-351D-8240-943B-1E7988EA410F}" type="slidenum">
              <a:rPr lang="en-US" altLang="pt-BR"/>
              <a:pPr>
                <a:spcBef>
                  <a:spcPct val="0"/>
                </a:spcBef>
                <a:buClrTx/>
                <a:buFontTx/>
                <a:buNone/>
              </a:pPr>
              <a:t>36</a:t>
            </a:fld>
            <a:endParaRPr lang="en-US" altLang="pt-BR"/>
          </a:p>
        </p:txBody>
      </p:sp>
      <p:sp>
        <p:nvSpPr>
          <p:cNvPr id="115715" name="Rectangle 1">
            <a:extLst>
              <a:ext uri="{FF2B5EF4-FFF2-40B4-BE49-F238E27FC236}">
                <a16:creationId xmlns:a16="http://schemas.microsoft.com/office/drawing/2014/main" id="{3A7DB941-F28B-AB41-9F8B-906D8E99BEB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6" name="Rectangle 2">
            <a:extLst>
              <a:ext uri="{FF2B5EF4-FFF2-40B4-BE49-F238E27FC236}">
                <a16:creationId xmlns:a16="http://schemas.microsoft.com/office/drawing/2014/main" id="{7C0F7C36-3615-E94D-9A50-449CD5FBE786}"/>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10">
            <a:extLst>
              <a:ext uri="{FF2B5EF4-FFF2-40B4-BE49-F238E27FC236}">
                <a16:creationId xmlns:a16="http://schemas.microsoft.com/office/drawing/2014/main" id="{BBA3DD78-E182-F348-91E0-EE43C3ED56D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968D794D-78A8-044F-BB50-BAF64B87B057}" type="slidenum">
              <a:rPr lang="en-US" altLang="pt-BR"/>
              <a:pPr>
                <a:spcBef>
                  <a:spcPct val="0"/>
                </a:spcBef>
                <a:buClrTx/>
                <a:buFontTx/>
                <a:buNone/>
              </a:pPr>
              <a:t>37</a:t>
            </a:fld>
            <a:endParaRPr lang="en-US" altLang="pt-BR"/>
          </a:p>
        </p:txBody>
      </p:sp>
      <p:sp>
        <p:nvSpPr>
          <p:cNvPr id="117763" name="Rectangle 1">
            <a:extLst>
              <a:ext uri="{FF2B5EF4-FFF2-40B4-BE49-F238E27FC236}">
                <a16:creationId xmlns:a16="http://schemas.microsoft.com/office/drawing/2014/main" id="{5B85A131-87D7-C94F-9853-BDC901CB01D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4" name="Rectangle 2">
            <a:extLst>
              <a:ext uri="{FF2B5EF4-FFF2-40B4-BE49-F238E27FC236}">
                <a16:creationId xmlns:a16="http://schemas.microsoft.com/office/drawing/2014/main" id="{BB53EAC9-3A4F-D74D-A268-1EFF38C1ABFB}"/>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10">
            <a:extLst>
              <a:ext uri="{FF2B5EF4-FFF2-40B4-BE49-F238E27FC236}">
                <a16:creationId xmlns:a16="http://schemas.microsoft.com/office/drawing/2014/main" id="{3ED988AB-02FD-3F42-B41D-4EC4416D481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A1F8E06F-DA1C-A647-A6A2-EEC9354649C1}" type="slidenum">
              <a:rPr lang="en-US" altLang="pt-BR"/>
              <a:pPr>
                <a:spcBef>
                  <a:spcPct val="0"/>
                </a:spcBef>
                <a:buClrTx/>
                <a:buFontTx/>
                <a:buNone/>
              </a:pPr>
              <a:t>38</a:t>
            </a:fld>
            <a:endParaRPr lang="en-US" altLang="pt-BR"/>
          </a:p>
        </p:txBody>
      </p:sp>
      <p:sp>
        <p:nvSpPr>
          <p:cNvPr id="119811" name="Rectangle 1">
            <a:extLst>
              <a:ext uri="{FF2B5EF4-FFF2-40B4-BE49-F238E27FC236}">
                <a16:creationId xmlns:a16="http://schemas.microsoft.com/office/drawing/2014/main" id="{D3534A47-ED50-7E48-9261-9084138305F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2" name="Rectangle 2">
            <a:extLst>
              <a:ext uri="{FF2B5EF4-FFF2-40B4-BE49-F238E27FC236}">
                <a16:creationId xmlns:a16="http://schemas.microsoft.com/office/drawing/2014/main" id="{6C783803-62CB-DB4A-BD03-3E71CEAC8FD9}"/>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10">
            <a:extLst>
              <a:ext uri="{FF2B5EF4-FFF2-40B4-BE49-F238E27FC236}">
                <a16:creationId xmlns:a16="http://schemas.microsoft.com/office/drawing/2014/main" id="{3BB5E51D-51C4-534B-A218-700859E5FCD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524861B-CE0E-F946-B3A3-B520DCC1015C}" type="slidenum">
              <a:rPr lang="en-US" altLang="pt-BR"/>
              <a:pPr>
                <a:spcBef>
                  <a:spcPct val="0"/>
                </a:spcBef>
                <a:buClrTx/>
                <a:buFontTx/>
                <a:buNone/>
              </a:pPr>
              <a:t>39</a:t>
            </a:fld>
            <a:endParaRPr lang="en-US" altLang="pt-BR"/>
          </a:p>
        </p:txBody>
      </p:sp>
      <p:sp>
        <p:nvSpPr>
          <p:cNvPr id="121859" name="Rectangle 1">
            <a:extLst>
              <a:ext uri="{FF2B5EF4-FFF2-40B4-BE49-F238E27FC236}">
                <a16:creationId xmlns:a16="http://schemas.microsoft.com/office/drawing/2014/main" id="{8E815DE2-B972-FB49-881F-5D356AFE889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60" name="Rectangle 2">
            <a:extLst>
              <a:ext uri="{FF2B5EF4-FFF2-40B4-BE49-F238E27FC236}">
                <a16:creationId xmlns:a16="http://schemas.microsoft.com/office/drawing/2014/main" id="{E6EB85D9-4C4A-6E4D-8501-43BFCF1F43F4}"/>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0">
            <a:extLst>
              <a:ext uri="{FF2B5EF4-FFF2-40B4-BE49-F238E27FC236}">
                <a16:creationId xmlns:a16="http://schemas.microsoft.com/office/drawing/2014/main" id="{A8C7626D-52F5-6A45-8687-2624661B5FB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F26F8B6-701C-6A46-A12C-9842EB0C84AD}" type="slidenum">
              <a:rPr lang="en-US" altLang="pt-BR"/>
              <a:pPr>
                <a:spcBef>
                  <a:spcPct val="0"/>
                </a:spcBef>
                <a:buClrTx/>
                <a:buFontTx/>
                <a:buNone/>
              </a:pPr>
              <a:t>4</a:t>
            </a:fld>
            <a:endParaRPr lang="en-US" altLang="pt-BR"/>
          </a:p>
        </p:txBody>
      </p:sp>
      <p:sp>
        <p:nvSpPr>
          <p:cNvPr id="44035" name="Rectangle 1">
            <a:extLst>
              <a:ext uri="{FF2B5EF4-FFF2-40B4-BE49-F238E27FC236}">
                <a16:creationId xmlns:a16="http://schemas.microsoft.com/office/drawing/2014/main" id="{0B5C9B39-4199-5340-9EDD-2322B13F25D4}"/>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6" name="Rectangle 2">
            <a:extLst>
              <a:ext uri="{FF2B5EF4-FFF2-40B4-BE49-F238E27FC236}">
                <a16:creationId xmlns:a16="http://schemas.microsoft.com/office/drawing/2014/main" id="{AA66F534-7E17-FB45-85DB-EAB5DBF493E3}"/>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10">
            <a:extLst>
              <a:ext uri="{FF2B5EF4-FFF2-40B4-BE49-F238E27FC236}">
                <a16:creationId xmlns:a16="http://schemas.microsoft.com/office/drawing/2014/main" id="{1CE0E8D8-ABCF-6946-9F95-5635B002357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03CAA08-0E14-A942-BBCC-79C9CC0996E6}" type="slidenum">
              <a:rPr lang="en-US" altLang="pt-BR"/>
              <a:pPr>
                <a:spcBef>
                  <a:spcPct val="0"/>
                </a:spcBef>
                <a:buClrTx/>
                <a:buFontTx/>
                <a:buNone/>
              </a:pPr>
              <a:t>40</a:t>
            </a:fld>
            <a:endParaRPr lang="en-US" altLang="pt-BR"/>
          </a:p>
        </p:txBody>
      </p:sp>
      <p:sp>
        <p:nvSpPr>
          <p:cNvPr id="123907" name="Rectangle 1">
            <a:extLst>
              <a:ext uri="{FF2B5EF4-FFF2-40B4-BE49-F238E27FC236}">
                <a16:creationId xmlns:a16="http://schemas.microsoft.com/office/drawing/2014/main" id="{0846F9A2-7683-9B40-AFE6-4B39AEDE3AEE}"/>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8" name="Rectangle 2">
            <a:extLst>
              <a:ext uri="{FF2B5EF4-FFF2-40B4-BE49-F238E27FC236}">
                <a16:creationId xmlns:a16="http://schemas.microsoft.com/office/drawing/2014/main" id="{5DCE3F27-A783-3940-A533-B9D53133A727}"/>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10">
            <a:extLst>
              <a:ext uri="{FF2B5EF4-FFF2-40B4-BE49-F238E27FC236}">
                <a16:creationId xmlns:a16="http://schemas.microsoft.com/office/drawing/2014/main" id="{99D4E6BB-16D7-1A4A-8E4B-0714C7A4526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E423195-6241-074B-B49D-67C2E5243176}" type="slidenum">
              <a:rPr lang="en-US" altLang="pt-BR"/>
              <a:pPr>
                <a:spcBef>
                  <a:spcPct val="0"/>
                </a:spcBef>
                <a:buClrTx/>
                <a:buFontTx/>
                <a:buNone/>
              </a:pPr>
              <a:t>41</a:t>
            </a:fld>
            <a:endParaRPr lang="en-US" altLang="pt-BR"/>
          </a:p>
        </p:txBody>
      </p:sp>
      <p:sp>
        <p:nvSpPr>
          <p:cNvPr id="125955" name="Rectangle 1">
            <a:extLst>
              <a:ext uri="{FF2B5EF4-FFF2-40B4-BE49-F238E27FC236}">
                <a16:creationId xmlns:a16="http://schemas.microsoft.com/office/drawing/2014/main" id="{2A06A28F-0566-6440-883E-FF7A8F3C99F9}"/>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6" name="Rectangle 2">
            <a:extLst>
              <a:ext uri="{FF2B5EF4-FFF2-40B4-BE49-F238E27FC236}">
                <a16:creationId xmlns:a16="http://schemas.microsoft.com/office/drawing/2014/main" id="{2141100C-91D9-F54C-9B9F-BAA792D18F4A}"/>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0">
            <a:extLst>
              <a:ext uri="{FF2B5EF4-FFF2-40B4-BE49-F238E27FC236}">
                <a16:creationId xmlns:a16="http://schemas.microsoft.com/office/drawing/2014/main" id="{0EA744BA-0782-A043-A30A-18616F3151C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3971FBD-5D6F-894B-9163-CB9665A2F4A4}" type="slidenum">
              <a:rPr lang="en-US" altLang="pt-BR"/>
              <a:pPr>
                <a:spcBef>
                  <a:spcPct val="0"/>
                </a:spcBef>
                <a:buClrTx/>
                <a:buFontTx/>
                <a:buNone/>
              </a:pPr>
              <a:t>42</a:t>
            </a:fld>
            <a:endParaRPr lang="en-US" altLang="pt-BR"/>
          </a:p>
        </p:txBody>
      </p:sp>
      <p:sp>
        <p:nvSpPr>
          <p:cNvPr id="128003" name="Rectangle 1">
            <a:extLst>
              <a:ext uri="{FF2B5EF4-FFF2-40B4-BE49-F238E27FC236}">
                <a16:creationId xmlns:a16="http://schemas.microsoft.com/office/drawing/2014/main" id="{25414B41-0EA8-FC4B-AD32-BE096B05E6E7}"/>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4" name="Rectangle 2">
            <a:extLst>
              <a:ext uri="{FF2B5EF4-FFF2-40B4-BE49-F238E27FC236}">
                <a16:creationId xmlns:a16="http://schemas.microsoft.com/office/drawing/2014/main" id="{359BDEAF-347B-B044-8929-3D288965C0F7}"/>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10">
            <a:extLst>
              <a:ext uri="{FF2B5EF4-FFF2-40B4-BE49-F238E27FC236}">
                <a16:creationId xmlns:a16="http://schemas.microsoft.com/office/drawing/2014/main" id="{9442E73E-EE10-214D-930D-8C2433AEFDEE}"/>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D73D7A1-F973-C544-B522-5B97C37078A8}" type="slidenum">
              <a:rPr lang="en-US" altLang="pt-BR"/>
              <a:pPr>
                <a:spcBef>
                  <a:spcPct val="0"/>
                </a:spcBef>
                <a:buClrTx/>
                <a:buFontTx/>
                <a:buNone/>
              </a:pPr>
              <a:t>43</a:t>
            </a:fld>
            <a:endParaRPr lang="en-US" altLang="pt-BR"/>
          </a:p>
        </p:txBody>
      </p:sp>
      <p:sp>
        <p:nvSpPr>
          <p:cNvPr id="130051" name="Rectangle 1">
            <a:extLst>
              <a:ext uri="{FF2B5EF4-FFF2-40B4-BE49-F238E27FC236}">
                <a16:creationId xmlns:a16="http://schemas.microsoft.com/office/drawing/2014/main" id="{4C00E36A-2510-9146-83BC-7EB21C3581BA}"/>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2" name="Rectangle 2">
            <a:extLst>
              <a:ext uri="{FF2B5EF4-FFF2-40B4-BE49-F238E27FC236}">
                <a16:creationId xmlns:a16="http://schemas.microsoft.com/office/drawing/2014/main" id="{95D1949C-E621-1F49-B04E-65708DA0F1EC}"/>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10">
            <a:extLst>
              <a:ext uri="{FF2B5EF4-FFF2-40B4-BE49-F238E27FC236}">
                <a16:creationId xmlns:a16="http://schemas.microsoft.com/office/drawing/2014/main" id="{0A698C9B-EB37-0547-BDCE-EECCB411E04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CFF5EBA-F226-364A-AE64-F2EB2464E598}" type="slidenum">
              <a:rPr lang="en-US" altLang="pt-BR"/>
              <a:pPr>
                <a:spcBef>
                  <a:spcPct val="0"/>
                </a:spcBef>
                <a:buClrTx/>
                <a:buFontTx/>
                <a:buNone/>
              </a:pPr>
              <a:t>44</a:t>
            </a:fld>
            <a:endParaRPr lang="en-US" altLang="pt-BR"/>
          </a:p>
        </p:txBody>
      </p:sp>
      <p:sp>
        <p:nvSpPr>
          <p:cNvPr id="132099" name="Rectangle 1">
            <a:extLst>
              <a:ext uri="{FF2B5EF4-FFF2-40B4-BE49-F238E27FC236}">
                <a16:creationId xmlns:a16="http://schemas.microsoft.com/office/drawing/2014/main" id="{7159E802-CC45-5741-BA07-FC3BB3B5F2A2}"/>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100" name="Rectangle 2">
            <a:extLst>
              <a:ext uri="{FF2B5EF4-FFF2-40B4-BE49-F238E27FC236}">
                <a16:creationId xmlns:a16="http://schemas.microsoft.com/office/drawing/2014/main" id="{F7FB8DD4-1081-DB4B-980F-05CEAF01F8E9}"/>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10">
            <a:extLst>
              <a:ext uri="{FF2B5EF4-FFF2-40B4-BE49-F238E27FC236}">
                <a16:creationId xmlns:a16="http://schemas.microsoft.com/office/drawing/2014/main" id="{65772BCC-C416-8E43-974D-B24AAEB9E16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1E7A3BB-79CC-6043-BB34-10504EEC4228}" type="slidenum">
              <a:rPr lang="en-US" altLang="pt-BR"/>
              <a:pPr>
                <a:spcBef>
                  <a:spcPct val="0"/>
                </a:spcBef>
                <a:buClrTx/>
                <a:buFontTx/>
                <a:buNone/>
              </a:pPr>
              <a:t>45</a:t>
            </a:fld>
            <a:endParaRPr lang="en-US" altLang="pt-BR"/>
          </a:p>
        </p:txBody>
      </p:sp>
      <p:sp>
        <p:nvSpPr>
          <p:cNvPr id="134147" name="Rectangle 1">
            <a:extLst>
              <a:ext uri="{FF2B5EF4-FFF2-40B4-BE49-F238E27FC236}">
                <a16:creationId xmlns:a16="http://schemas.microsoft.com/office/drawing/2014/main" id="{CEAA5D31-1215-264A-8A72-6C1E8808DE78}"/>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8" name="Rectangle 2">
            <a:extLst>
              <a:ext uri="{FF2B5EF4-FFF2-40B4-BE49-F238E27FC236}">
                <a16:creationId xmlns:a16="http://schemas.microsoft.com/office/drawing/2014/main" id="{9EE6BC76-44FF-BF41-8ADD-BBBA007F0529}"/>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10">
            <a:extLst>
              <a:ext uri="{FF2B5EF4-FFF2-40B4-BE49-F238E27FC236}">
                <a16:creationId xmlns:a16="http://schemas.microsoft.com/office/drawing/2014/main" id="{EF1FF609-9B04-4E40-97ED-A5A7B8F1310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097A67D-15A7-DF4D-99F1-4AD2A62A1B2C}" type="slidenum">
              <a:rPr lang="en-US" altLang="pt-BR"/>
              <a:pPr>
                <a:spcBef>
                  <a:spcPct val="0"/>
                </a:spcBef>
                <a:buClrTx/>
                <a:buFontTx/>
                <a:buNone/>
              </a:pPr>
              <a:t>46</a:t>
            </a:fld>
            <a:endParaRPr lang="en-US" altLang="pt-BR"/>
          </a:p>
        </p:txBody>
      </p:sp>
      <p:sp>
        <p:nvSpPr>
          <p:cNvPr id="136195" name="Rectangle 1">
            <a:extLst>
              <a:ext uri="{FF2B5EF4-FFF2-40B4-BE49-F238E27FC236}">
                <a16:creationId xmlns:a16="http://schemas.microsoft.com/office/drawing/2014/main" id="{1A062563-203F-8449-8D30-2AC5CD717188}"/>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6" name="Rectangle 2">
            <a:extLst>
              <a:ext uri="{FF2B5EF4-FFF2-40B4-BE49-F238E27FC236}">
                <a16:creationId xmlns:a16="http://schemas.microsoft.com/office/drawing/2014/main" id="{6D066F8D-E6C5-BA41-8257-8E4392CBC670}"/>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10">
            <a:extLst>
              <a:ext uri="{FF2B5EF4-FFF2-40B4-BE49-F238E27FC236}">
                <a16:creationId xmlns:a16="http://schemas.microsoft.com/office/drawing/2014/main" id="{F814AD51-9347-C045-8D57-13472B1B5C3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DB7C4C1-9C79-FC44-9A61-E745A6F9D765}" type="slidenum">
              <a:rPr lang="en-US" altLang="pt-BR"/>
              <a:pPr>
                <a:spcBef>
                  <a:spcPct val="0"/>
                </a:spcBef>
                <a:buClrTx/>
                <a:buFontTx/>
                <a:buNone/>
              </a:pPr>
              <a:t>47</a:t>
            </a:fld>
            <a:endParaRPr lang="en-US" altLang="pt-BR"/>
          </a:p>
        </p:txBody>
      </p:sp>
      <p:sp>
        <p:nvSpPr>
          <p:cNvPr id="138243" name="Rectangle 1">
            <a:extLst>
              <a:ext uri="{FF2B5EF4-FFF2-40B4-BE49-F238E27FC236}">
                <a16:creationId xmlns:a16="http://schemas.microsoft.com/office/drawing/2014/main" id="{2F01E408-0103-2641-BF24-761D3BBAD318}"/>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8244" name="Rectangle 2">
            <a:extLst>
              <a:ext uri="{FF2B5EF4-FFF2-40B4-BE49-F238E27FC236}">
                <a16:creationId xmlns:a16="http://schemas.microsoft.com/office/drawing/2014/main" id="{5010A83A-7079-E847-94EB-B2DAA63E03CB}"/>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10">
            <a:extLst>
              <a:ext uri="{FF2B5EF4-FFF2-40B4-BE49-F238E27FC236}">
                <a16:creationId xmlns:a16="http://schemas.microsoft.com/office/drawing/2014/main" id="{7B8FA27A-42CD-294B-BEFE-77C30DC7636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6EBAB59-C512-EF46-98DF-BEEA8D6C4850}" type="slidenum">
              <a:rPr lang="en-US" altLang="pt-BR"/>
              <a:pPr>
                <a:spcBef>
                  <a:spcPct val="0"/>
                </a:spcBef>
                <a:buClrTx/>
                <a:buFontTx/>
                <a:buNone/>
              </a:pPr>
              <a:t>48</a:t>
            </a:fld>
            <a:endParaRPr lang="en-US" altLang="pt-BR"/>
          </a:p>
        </p:txBody>
      </p:sp>
      <p:sp>
        <p:nvSpPr>
          <p:cNvPr id="140291" name="Rectangle 1">
            <a:extLst>
              <a:ext uri="{FF2B5EF4-FFF2-40B4-BE49-F238E27FC236}">
                <a16:creationId xmlns:a16="http://schemas.microsoft.com/office/drawing/2014/main" id="{243A2389-0241-ED44-A43D-A173C97D0CB8}"/>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0292" name="Rectangle 2">
            <a:extLst>
              <a:ext uri="{FF2B5EF4-FFF2-40B4-BE49-F238E27FC236}">
                <a16:creationId xmlns:a16="http://schemas.microsoft.com/office/drawing/2014/main" id="{47BE7BD0-D704-4240-ABDD-BD1A141B4609}"/>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10">
            <a:extLst>
              <a:ext uri="{FF2B5EF4-FFF2-40B4-BE49-F238E27FC236}">
                <a16:creationId xmlns:a16="http://schemas.microsoft.com/office/drawing/2014/main" id="{9DE03802-11CE-1E45-B25A-987075855CF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7473FA7-BAF8-2D44-91A2-40083879AD25}" type="slidenum">
              <a:rPr lang="en-US" altLang="pt-BR"/>
              <a:pPr>
                <a:spcBef>
                  <a:spcPct val="0"/>
                </a:spcBef>
                <a:buClrTx/>
                <a:buFontTx/>
                <a:buNone/>
              </a:pPr>
              <a:t>49</a:t>
            </a:fld>
            <a:endParaRPr lang="en-US" altLang="pt-BR"/>
          </a:p>
        </p:txBody>
      </p:sp>
      <p:sp>
        <p:nvSpPr>
          <p:cNvPr id="142339" name="Rectangle 1">
            <a:extLst>
              <a:ext uri="{FF2B5EF4-FFF2-40B4-BE49-F238E27FC236}">
                <a16:creationId xmlns:a16="http://schemas.microsoft.com/office/drawing/2014/main" id="{E173DB20-DDE8-8A47-8065-8E383B78D3F3}"/>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40" name="Rectangle 2">
            <a:extLst>
              <a:ext uri="{FF2B5EF4-FFF2-40B4-BE49-F238E27FC236}">
                <a16:creationId xmlns:a16="http://schemas.microsoft.com/office/drawing/2014/main" id="{6DB13C24-93D0-5A43-8112-CCC41E6333F1}"/>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0">
            <a:extLst>
              <a:ext uri="{FF2B5EF4-FFF2-40B4-BE49-F238E27FC236}">
                <a16:creationId xmlns:a16="http://schemas.microsoft.com/office/drawing/2014/main" id="{DC84B086-78BC-2D45-AC20-9F27FF19BC4E}"/>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D21D65E-83B8-6043-B38E-54886E6E4EEB}" type="slidenum">
              <a:rPr lang="en-US" altLang="pt-BR"/>
              <a:pPr>
                <a:spcBef>
                  <a:spcPct val="0"/>
                </a:spcBef>
                <a:buClrTx/>
                <a:buFontTx/>
                <a:buNone/>
              </a:pPr>
              <a:t>5</a:t>
            </a:fld>
            <a:endParaRPr lang="en-US" altLang="pt-BR"/>
          </a:p>
        </p:txBody>
      </p:sp>
      <p:sp>
        <p:nvSpPr>
          <p:cNvPr id="46083" name="Rectangle 1">
            <a:extLst>
              <a:ext uri="{FF2B5EF4-FFF2-40B4-BE49-F238E27FC236}">
                <a16:creationId xmlns:a16="http://schemas.microsoft.com/office/drawing/2014/main" id="{D0EF10D8-1271-874E-88B5-F48D32203C02}"/>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4" name="Rectangle 2">
            <a:extLst>
              <a:ext uri="{FF2B5EF4-FFF2-40B4-BE49-F238E27FC236}">
                <a16:creationId xmlns:a16="http://schemas.microsoft.com/office/drawing/2014/main" id="{185E1F47-3653-4946-B219-5E39FE2777A8}"/>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10">
            <a:extLst>
              <a:ext uri="{FF2B5EF4-FFF2-40B4-BE49-F238E27FC236}">
                <a16:creationId xmlns:a16="http://schemas.microsoft.com/office/drawing/2014/main" id="{92057FDB-CC0C-6545-BE12-77D3DF0F79F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91EC52E-652C-1F43-BCE3-D87027E4A11F}" type="slidenum">
              <a:rPr lang="en-US" altLang="pt-BR"/>
              <a:pPr>
                <a:spcBef>
                  <a:spcPct val="0"/>
                </a:spcBef>
                <a:buClrTx/>
                <a:buFontTx/>
                <a:buNone/>
              </a:pPr>
              <a:t>50</a:t>
            </a:fld>
            <a:endParaRPr lang="en-US" altLang="pt-BR"/>
          </a:p>
        </p:txBody>
      </p:sp>
      <p:sp>
        <p:nvSpPr>
          <p:cNvPr id="144387" name="Rectangle 1">
            <a:extLst>
              <a:ext uri="{FF2B5EF4-FFF2-40B4-BE49-F238E27FC236}">
                <a16:creationId xmlns:a16="http://schemas.microsoft.com/office/drawing/2014/main" id="{8624856A-AEFC-8046-BAA2-288D05A08DE8}"/>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4388" name="Rectangle 2">
            <a:extLst>
              <a:ext uri="{FF2B5EF4-FFF2-40B4-BE49-F238E27FC236}">
                <a16:creationId xmlns:a16="http://schemas.microsoft.com/office/drawing/2014/main" id="{BF3E471B-BBDA-3E4D-8E23-7968C48697B7}"/>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10">
            <a:extLst>
              <a:ext uri="{FF2B5EF4-FFF2-40B4-BE49-F238E27FC236}">
                <a16:creationId xmlns:a16="http://schemas.microsoft.com/office/drawing/2014/main" id="{4A747278-8877-044F-AE34-ADD4AEFC1CF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9F7C7C3-B639-EC48-8410-79B380A5ADF5}" type="slidenum">
              <a:rPr lang="en-US" altLang="pt-BR"/>
              <a:pPr>
                <a:spcBef>
                  <a:spcPct val="0"/>
                </a:spcBef>
                <a:buClrTx/>
                <a:buFontTx/>
                <a:buNone/>
              </a:pPr>
              <a:t>51</a:t>
            </a:fld>
            <a:endParaRPr lang="en-US" altLang="pt-BR"/>
          </a:p>
        </p:txBody>
      </p:sp>
      <p:sp>
        <p:nvSpPr>
          <p:cNvPr id="146435" name="Rectangle 1">
            <a:extLst>
              <a:ext uri="{FF2B5EF4-FFF2-40B4-BE49-F238E27FC236}">
                <a16:creationId xmlns:a16="http://schemas.microsoft.com/office/drawing/2014/main" id="{6BF6C08A-317F-8849-A2C0-FC018A151D80}"/>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6436" name="Rectangle 2">
            <a:extLst>
              <a:ext uri="{FF2B5EF4-FFF2-40B4-BE49-F238E27FC236}">
                <a16:creationId xmlns:a16="http://schemas.microsoft.com/office/drawing/2014/main" id="{3EC17A8F-4E1B-6045-8EC8-11F8E40ECD57}"/>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10">
            <a:extLst>
              <a:ext uri="{FF2B5EF4-FFF2-40B4-BE49-F238E27FC236}">
                <a16:creationId xmlns:a16="http://schemas.microsoft.com/office/drawing/2014/main" id="{73EB4EDA-6A48-C745-9E37-DEED72E706C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05727C4-3711-DF4F-A1B2-84DC3B6B2E40}" type="slidenum">
              <a:rPr lang="en-US" altLang="pt-BR"/>
              <a:pPr>
                <a:spcBef>
                  <a:spcPct val="0"/>
                </a:spcBef>
                <a:buClrTx/>
                <a:buFontTx/>
                <a:buNone/>
              </a:pPr>
              <a:t>52</a:t>
            </a:fld>
            <a:endParaRPr lang="en-US" altLang="pt-BR"/>
          </a:p>
        </p:txBody>
      </p:sp>
      <p:sp>
        <p:nvSpPr>
          <p:cNvPr id="148483" name="Rectangle 1">
            <a:extLst>
              <a:ext uri="{FF2B5EF4-FFF2-40B4-BE49-F238E27FC236}">
                <a16:creationId xmlns:a16="http://schemas.microsoft.com/office/drawing/2014/main" id="{7742B820-7C17-754A-B817-AF1EA56F22C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8484" name="Rectangle 2">
            <a:extLst>
              <a:ext uri="{FF2B5EF4-FFF2-40B4-BE49-F238E27FC236}">
                <a16:creationId xmlns:a16="http://schemas.microsoft.com/office/drawing/2014/main" id="{BDD07F42-F93F-D34F-8673-DD62EB304EAE}"/>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10">
            <a:extLst>
              <a:ext uri="{FF2B5EF4-FFF2-40B4-BE49-F238E27FC236}">
                <a16:creationId xmlns:a16="http://schemas.microsoft.com/office/drawing/2014/main" id="{DF78F278-FC32-6C4B-90E4-8E266A5CA0D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534A618-E148-2F44-A060-497B8384D69D}" type="slidenum">
              <a:rPr lang="en-US" altLang="pt-BR"/>
              <a:pPr>
                <a:spcBef>
                  <a:spcPct val="0"/>
                </a:spcBef>
                <a:buClrTx/>
                <a:buFontTx/>
                <a:buNone/>
              </a:pPr>
              <a:t>53</a:t>
            </a:fld>
            <a:endParaRPr lang="en-US" altLang="pt-BR"/>
          </a:p>
        </p:txBody>
      </p:sp>
      <p:sp>
        <p:nvSpPr>
          <p:cNvPr id="150531" name="Rectangle 1">
            <a:extLst>
              <a:ext uri="{FF2B5EF4-FFF2-40B4-BE49-F238E27FC236}">
                <a16:creationId xmlns:a16="http://schemas.microsoft.com/office/drawing/2014/main" id="{2AAF6031-C4EA-F64D-952A-46CDB00DF33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0532" name="Rectangle 2">
            <a:extLst>
              <a:ext uri="{FF2B5EF4-FFF2-40B4-BE49-F238E27FC236}">
                <a16:creationId xmlns:a16="http://schemas.microsoft.com/office/drawing/2014/main" id="{5ED82A2F-B218-4644-8689-E9C079B59A4D}"/>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10">
            <a:extLst>
              <a:ext uri="{FF2B5EF4-FFF2-40B4-BE49-F238E27FC236}">
                <a16:creationId xmlns:a16="http://schemas.microsoft.com/office/drawing/2014/main" id="{88446C4B-1BFC-9747-858F-D2F93A3329EF}"/>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5485516-DC5A-6B4A-A9B8-1262CBF97F31}" type="slidenum">
              <a:rPr lang="en-US" altLang="pt-BR"/>
              <a:pPr>
                <a:spcBef>
                  <a:spcPct val="0"/>
                </a:spcBef>
                <a:buClrTx/>
                <a:buFontTx/>
                <a:buNone/>
              </a:pPr>
              <a:t>54</a:t>
            </a:fld>
            <a:endParaRPr lang="en-US" altLang="pt-BR"/>
          </a:p>
        </p:txBody>
      </p:sp>
      <p:sp>
        <p:nvSpPr>
          <p:cNvPr id="152579" name="Rectangle 1">
            <a:extLst>
              <a:ext uri="{FF2B5EF4-FFF2-40B4-BE49-F238E27FC236}">
                <a16:creationId xmlns:a16="http://schemas.microsoft.com/office/drawing/2014/main" id="{0587AE72-D351-BF49-9BC8-76B4549B13F9}"/>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2580" name="Rectangle 2">
            <a:extLst>
              <a:ext uri="{FF2B5EF4-FFF2-40B4-BE49-F238E27FC236}">
                <a16:creationId xmlns:a16="http://schemas.microsoft.com/office/drawing/2014/main" id="{BC1CF8C0-AD8D-0B4F-A7CD-8BABA3234CDE}"/>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10">
            <a:extLst>
              <a:ext uri="{FF2B5EF4-FFF2-40B4-BE49-F238E27FC236}">
                <a16:creationId xmlns:a16="http://schemas.microsoft.com/office/drawing/2014/main" id="{54D140C6-969B-8C46-8EC4-81882A01F61F}"/>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09BEBF4-B0F8-0B4C-8E7C-E777B8AE0364}" type="slidenum">
              <a:rPr lang="en-US" altLang="pt-BR"/>
              <a:pPr>
                <a:spcBef>
                  <a:spcPct val="0"/>
                </a:spcBef>
                <a:buClrTx/>
                <a:buFontTx/>
                <a:buNone/>
              </a:pPr>
              <a:t>55</a:t>
            </a:fld>
            <a:endParaRPr lang="en-US" altLang="pt-BR"/>
          </a:p>
        </p:txBody>
      </p:sp>
      <p:sp>
        <p:nvSpPr>
          <p:cNvPr id="154627" name="Rectangle 1">
            <a:extLst>
              <a:ext uri="{FF2B5EF4-FFF2-40B4-BE49-F238E27FC236}">
                <a16:creationId xmlns:a16="http://schemas.microsoft.com/office/drawing/2014/main" id="{CE86D4F4-F43E-0345-8720-D12A0A16A21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4628" name="Rectangle 2">
            <a:extLst>
              <a:ext uri="{FF2B5EF4-FFF2-40B4-BE49-F238E27FC236}">
                <a16:creationId xmlns:a16="http://schemas.microsoft.com/office/drawing/2014/main" id="{7CD5B156-FE9D-C148-A859-E54357148694}"/>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10">
            <a:extLst>
              <a:ext uri="{FF2B5EF4-FFF2-40B4-BE49-F238E27FC236}">
                <a16:creationId xmlns:a16="http://schemas.microsoft.com/office/drawing/2014/main" id="{F2C03750-0022-BD49-B2AB-227E7675459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AADB820C-71C4-CD48-AAC5-43FC84E100AE}" type="slidenum">
              <a:rPr lang="en-US" altLang="pt-BR"/>
              <a:pPr>
                <a:spcBef>
                  <a:spcPct val="0"/>
                </a:spcBef>
                <a:buClrTx/>
                <a:buFontTx/>
                <a:buNone/>
              </a:pPr>
              <a:t>56</a:t>
            </a:fld>
            <a:endParaRPr lang="en-US" altLang="pt-BR"/>
          </a:p>
        </p:txBody>
      </p:sp>
      <p:sp>
        <p:nvSpPr>
          <p:cNvPr id="156675" name="Rectangle 1">
            <a:extLst>
              <a:ext uri="{FF2B5EF4-FFF2-40B4-BE49-F238E27FC236}">
                <a16:creationId xmlns:a16="http://schemas.microsoft.com/office/drawing/2014/main" id="{14815C0F-7203-9749-8E58-B8C9F3A36BD2}"/>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6676" name="Rectangle 2">
            <a:extLst>
              <a:ext uri="{FF2B5EF4-FFF2-40B4-BE49-F238E27FC236}">
                <a16:creationId xmlns:a16="http://schemas.microsoft.com/office/drawing/2014/main" id="{FE54C10B-7471-6A49-8477-3DF7D320AFE3}"/>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10">
            <a:extLst>
              <a:ext uri="{FF2B5EF4-FFF2-40B4-BE49-F238E27FC236}">
                <a16:creationId xmlns:a16="http://schemas.microsoft.com/office/drawing/2014/main" id="{19A02298-F2B4-C34E-901C-4CB02BD5560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60568423-86FE-6045-B9CF-9C0EC610BD50}" type="slidenum">
              <a:rPr lang="en-US" altLang="pt-BR"/>
              <a:pPr>
                <a:spcBef>
                  <a:spcPct val="0"/>
                </a:spcBef>
                <a:buClrTx/>
                <a:buFontTx/>
                <a:buNone/>
              </a:pPr>
              <a:t>57</a:t>
            </a:fld>
            <a:endParaRPr lang="en-US" altLang="pt-BR"/>
          </a:p>
        </p:txBody>
      </p:sp>
      <p:sp>
        <p:nvSpPr>
          <p:cNvPr id="158723" name="Rectangle 1">
            <a:extLst>
              <a:ext uri="{FF2B5EF4-FFF2-40B4-BE49-F238E27FC236}">
                <a16:creationId xmlns:a16="http://schemas.microsoft.com/office/drawing/2014/main" id="{7FC7FF94-49CA-1E4F-A2D3-8AA0B005D5B4}"/>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8724" name="Rectangle 2">
            <a:extLst>
              <a:ext uri="{FF2B5EF4-FFF2-40B4-BE49-F238E27FC236}">
                <a16:creationId xmlns:a16="http://schemas.microsoft.com/office/drawing/2014/main" id="{C56D7C89-53A7-C848-A785-792DC2668A79}"/>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10">
            <a:extLst>
              <a:ext uri="{FF2B5EF4-FFF2-40B4-BE49-F238E27FC236}">
                <a16:creationId xmlns:a16="http://schemas.microsoft.com/office/drawing/2014/main" id="{9C76F539-5445-BA46-BCD6-A7087D85CF0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AC4C5AF-938B-A943-A24B-A610F8652A50}" type="slidenum">
              <a:rPr lang="en-US" altLang="pt-BR"/>
              <a:pPr>
                <a:spcBef>
                  <a:spcPct val="0"/>
                </a:spcBef>
                <a:buClrTx/>
                <a:buFontTx/>
                <a:buNone/>
              </a:pPr>
              <a:t>58</a:t>
            </a:fld>
            <a:endParaRPr lang="en-US" altLang="pt-BR"/>
          </a:p>
        </p:txBody>
      </p:sp>
      <p:sp>
        <p:nvSpPr>
          <p:cNvPr id="160771" name="Text Box 1">
            <a:extLst>
              <a:ext uri="{FF2B5EF4-FFF2-40B4-BE49-F238E27FC236}">
                <a16:creationId xmlns:a16="http://schemas.microsoft.com/office/drawing/2014/main" id="{3C37D166-6276-4C42-AD64-C98450320C4D}"/>
              </a:ext>
            </a:extLst>
          </p:cNvPr>
          <p:cNvSpPr txBox="1">
            <a:spLocks noChangeArrowheads="1"/>
          </p:cNvSpPr>
          <p:nvPr/>
        </p:nvSpPr>
        <p:spPr bwMode="auto">
          <a:xfrm>
            <a:off x="3886200" y="8686800"/>
            <a:ext cx="2968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D4F0A43-64DB-3E45-8DDC-E018E2327C0D}" type="slidenum">
              <a:rPr lang="en-US" altLang="pt-BR">
                <a:cs typeface="Arial" panose="020B0604020202020204" pitchFamily="34" charset="0"/>
              </a:rPr>
              <a:pPr algn="r" eaLnBrk="1" hangingPunct="1">
                <a:spcBef>
                  <a:spcPct val="0"/>
                </a:spcBef>
                <a:buClrTx/>
                <a:buFontTx/>
                <a:buNone/>
              </a:pPr>
              <a:t>58</a:t>
            </a:fld>
            <a:endParaRPr lang="en-US" altLang="pt-BR">
              <a:cs typeface="Arial" panose="020B0604020202020204" pitchFamily="34" charset="0"/>
            </a:endParaRPr>
          </a:p>
        </p:txBody>
      </p:sp>
      <p:sp>
        <p:nvSpPr>
          <p:cNvPr id="160772" name="Rectangle 2">
            <a:extLst>
              <a:ext uri="{FF2B5EF4-FFF2-40B4-BE49-F238E27FC236}">
                <a16:creationId xmlns:a16="http://schemas.microsoft.com/office/drawing/2014/main" id="{28E0C4A6-05DC-CA4B-B3E6-F888EE5ACE63}"/>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0773" name="Rectangle 3">
            <a:extLst>
              <a:ext uri="{FF2B5EF4-FFF2-40B4-BE49-F238E27FC236}">
                <a16:creationId xmlns:a16="http://schemas.microsoft.com/office/drawing/2014/main" id="{DB76BECA-15F2-E94D-BF76-6948263E310E}"/>
              </a:ext>
            </a:extLst>
          </p:cNvPr>
          <p:cNvSpPr>
            <a:spLocks noChangeArrowheads="1"/>
          </p:cNvSpPr>
          <p:nvPr>
            <p:ph type="body" idx="1"/>
          </p:nvPr>
        </p:nvSpPr>
        <p:spPr>
          <a:xfrm>
            <a:off x="914400" y="4343400"/>
            <a:ext cx="5026025" cy="3849688"/>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PT" altLang="pt-BR">
              <a:ea typeface="Microsoft YaHei" panose="020B0503020204020204" pitchFamily="34"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10">
            <a:extLst>
              <a:ext uri="{FF2B5EF4-FFF2-40B4-BE49-F238E27FC236}">
                <a16:creationId xmlns:a16="http://schemas.microsoft.com/office/drawing/2014/main" id="{701DCFB6-FEE0-8E48-A911-CAE07467D45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9E96880C-82DF-8B49-92AB-CDA063E432DA}" type="slidenum">
              <a:rPr lang="en-US" altLang="pt-BR"/>
              <a:pPr>
                <a:spcBef>
                  <a:spcPct val="0"/>
                </a:spcBef>
                <a:buClrTx/>
                <a:buFontTx/>
                <a:buNone/>
              </a:pPr>
              <a:t>59</a:t>
            </a:fld>
            <a:endParaRPr lang="en-US" altLang="pt-BR"/>
          </a:p>
        </p:txBody>
      </p:sp>
      <p:sp>
        <p:nvSpPr>
          <p:cNvPr id="162819" name="Rectangle 1">
            <a:extLst>
              <a:ext uri="{FF2B5EF4-FFF2-40B4-BE49-F238E27FC236}">
                <a16:creationId xmlns:a16="http://schemas.microsoft.com/office/drawing/2014/main" id="{3F96A045-DDF1-9247-A860-384F0F075CE4}"/>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2820" name="Rectangle 2">
            <a:extLst>
              <a:ext uri="{FF2B5EF4-FFF2-40B4-BE49-F238E27FC236}">
                <a16:creationId xmlns:a16="http://schemas.microsoft.com/office/drawing/2014/main" id="{1F67BB8B-7A01-314C-819D-07A1EF96E48A}"/>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0">
            <a:extLst>
              <a:ext uri="{FF2B5EF4-FFF2-40B4-BE49-F238E27FC236}">
                <a16:creationId xmlns:a16="http://schemas.microsoft.com/office/drawing/2014/main" id="{87B2A413-6EDB-4349-B500-9072DBDE125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F069676-8759-FD4A-9CE1-A5671D135C4A}" type="slidenum">
              <a:rPr lang="en-US" altLang="pt-BR"/>
              <a:pPr>
                <a:spcBef>
                  <a:spcPct val="0"/>
                </a:spcBef>
                <a:buClrTx/>
                <a:buFontTx/>
                <a:buNone/>
              </a:pPr>
              <a:t>6</a:t>
            </a:fld>
            <a:endParaRPr lang="en-US" altLang="pt-BR"/>
          </a:p>
        </p:txBody>
      </p:sp>
      <p:sp>
        <p:nvSpPr>
          <p:cNvPr id="48131" name="Rectangle 1">
            <a:extLst>
              <a:ext uri="{FF2B5EF4-FFF2-40B4-BE49-F238E27FC236}">
                <a16:creationId xmlns:a16="http://schemas.microsoft.com/office/drawing/2014/main" id="{E736ECD0-849B-DB40-A399-6AE977915C09}"/>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2" name="Rectangle 2">
            <a:extLst>
              <a:ext uri="{FF2B5EF4-FFF2-40B4-BE49-F238E27FC236}">
                <a16:creationId xmlns:a16="http://schemas.microsoft.com/office/drawing/2014/main" id="{5972A79A-6E5C-9F44-A709-0E972172BB7B}"/>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10">
            <a:extLst>
              <a:ext uri="{FF2B5EF4-FFF2-40B4-BE49-F238E27FC236}">
                <a16:creationId xmlns:a16="http://schemas.microsoft.com/office/drawing/2014/main" id="{B13460D5-1A4A-3643-9E1A-D00EF2BE4F9D}"/>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58D54D8B-C4B2-9F4A-ABAC-27CF8F3D0B0E}" type="slidenum">
              <a:rPr lang="en-US" altLang="pt-BR"/>
              <a:pPr>
                <a:spcBef>
                  <a:spcPct val="0"/>
                </a:spcBef>
                <a:buClrTx/>
                <a:buFontTx/>
                <a:buNone/>
              </a:pPr>
              <a:t>60</a:t>
            </a:fld>
            <a:endParaRPr lang="en-US" altLang="pt-BR"/>
          </a:p>
        </p:txBody>
      </p:sp>
      <p:sp>
        <p:nvSpPr>
          <p:cNvPr id="164867" name="Rectangle 1">
            <a:extLst>
              <a:ext uri="{FF2B5EF4-FFF2-40B4-BE49-F238E27FC236}">
                <a16:creationId xmlns:a16="http://schemas.microsoft.com/office/drawing/2014/main" id="{74798353-6897-AB4A-9F68-E09768F62B9E}"/>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4868" name="Rectangle 2">
            <a:extLst>
              <a:ext uri="{FF2B5EF4-FFF2-40B4-BE49-F238E27FC236}">
                <a16:creationId xmlns:a16="http://schemas.microsoft.com/office/drawing/2014/main" id="{3E6055C2-F7D2-8148-AC5F-2756D278EC9D}"/>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4" name="Rectangle 10">
            <a:extLst>
              <a:ext uri="{FF2B5EF4-FFF2-40B4-BE49-F238E27FC236}">
                <a16:creationId xmlns:a16="http://schemas.microsoft.com/office/drawing/2014/main" id="{7EDC18E8-A85D-F141-8CE2-F99F1BE4D11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8E11F81-6CAD-7A45-8088-F87207FCEAAB}" type="slidenum">
              <a:rPr lang="en-US" altLang="pt-BR"/>
              <a:pPr>
                <a:spcBef>
                  <a:spcPct val="0"/>
                </a:spcBef>
                <a:buClrTx/>
                <a:buFontTx/>
                <a:buNone/>
              </a:pPr>
              <a:t>61</a:t>
            </a:fld>
            <a:endParaRPr lang="en-US" altLang="pt-BR"/>
          </a:p>
        </p:txBody>
      </p:sp>
      <p:sp>
        <p:nvSpPr>
          <p:cNvPr id="166915" name="Rectangle 1">
            <a:extLst>
              <a:ext uri="{FF2B5EF4-FFF2-40B4-BE49-F238E27FC236}">
                <a16:creationId xmlns:a16="http://schemas.microsoft.com/office/drawing/2014/main" id="{D8A72340-7142-F94C-946D-FF9F9C755A30}"/>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6916" name="Rectangle 2">
            <a:extLst>
              <a:ext uri="{FF2B5EF4-FFF2-40B4-BE49-F238E27FC236}">
                <a16:creationId xmlns:a16="http://schemas.microsoft.com/office/drawing/2014/main" id="{21C59B31-734E-1A42-9ABC-1A2A827F2DE8}"/>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10">
            <a:extLst>
              <a:ext uri="{FF2B5EF4-FFF2-40B4-BE49-F238E27FC236}">
                <a16:creationId xmlns:a16="http://schemas.microsoft.com/office/drawing/2014/main" id="{BAD13AE3-CE6D-C844-B659-4387EF508B4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97571722-888F-064C-8C39-4C6FD637F29F}" type="slidenum">
              <a:rPr lang="en-US" altLang="pt-BR"/>
              <a:pPr>
                <a:spcBef>
                  <a:spcPct val="0"/>
                </a:spcBef>
                <a:buClrTx/>
                <a:buFontTx/>
                <a:buNone/>
              </a:pPr>
              <a:t>62</a:t>
            </a:fld>
            <a:endParaRPr lang="en-US" altLang="pt-BR"/>
          </a:p>
        </p:txBody>
      </p:sp>
      <p:sp>
        <p:nvSpPr>
          <p:cNvPr id="168963" name="Rectangle 1">
            <a:extLst>
              <a:ext uri="{FF2B5EF4-FFF2-40B4-BE49-F238E27FC236}">
                <a16:creationId xmlns:a16="http://schemas.microsoft.com/office/drawing/2014/main" id="{91ACB38D-0E36-8C47-97F6-8DA8F257C35C}"/>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8964" name="Rectangle 2">
            <a:extLst>
              <a:ext uri="{FF2B5EF4-FFF2-40B4-BE49-F238E27FC236}">
                <a16:creationId xmlns:a16="http://schemas.microsoft.com/office/drawing/2014/main" id="{0B31AF96-35FB-B948-9E8C-44E4AB72BED1}"/>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10">
            <a:extLst>
              <a:ext uri="{FF2B5EF4-FFF2-40B4-BE49-F238E27FC236}">
                <a16:creationId xmlns:a16="http://schemas.microsoft.com/office/drawing/2014/main" id="{B115DC78-36F3-CD4D-AE78-2F6B8036C88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A50BB6C6-8332-904A-AA7C-6705A40245A7}" type="slidenum">
              <a:rPr lang="en-US" altLang="pt-BR"/>
              <a:pPr>
                <a:spcBef>
                  <a:spcPct val="0"/>
                </a:spcBef>
                <a:buClrTx/>
                <a:buFontTx/>
                <a:buNone/>
              </a:pPr>
              <a:t>63</a:t>
            </a:fld>
            <a:endParaRPr lang="en-US" altLang="pt-BR"/>
          </a:p>
        </p:txBody>
      </p:sp>
      <p:sp>
        <p:nvSpPr>
          <p:cNvPr id="171011" name="Rectangle 1">
            <a:extLst>
              <a:ext uri="{FF2B5EF4-FFF2-40B4-BE49-F238E27FC236}">
                <a16:creationId xmlns:a16="http://schemas.microsoft.com/office/drawing/2014/main" id="{5C16C410-5F31-1A49-B8AA-38EA39043570}"/>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1012" name="Rectangle 2">
            <a:extLst>
              <a:ext uri="{FF2B5EF4-FFF2-40B4-BE49-F238E27FC236}">
                <a16:creationId xmlns:a16="http://schemas.microsoft.com/office/drawing/2014/main" id="{745D1481-837F-4E4E-BEC4-1F1DA059CFA5}"/>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10">
            <a:extLst>
              <a:ext uri="{FF2B5EF4-FFF2-40B4-BE49-F238E27FC236}">
                <a16:creationId xmlns:a16="http://schemas.microsoft.com/office/drawing/2014/main" id="{E2069B3C-DE06-0E47-9B2B-B627C656486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AA0EA79-231D-464D-ABAF-0801DB618316}" type="slidenum">
              <a:rPr lang="en-US" altLang="pt-BR"/>
              <a:pPr>
                <a:spcBef>
                  <a:spcPct val="0"/>
                </a:spcBef>
                <a:buClrTx/>
                <a:buFontTx/>
                <a:buNone/>
              </a:pPr>
              <a:t>64</a:t>
            </a:fld>
            <a:endParaRPr lang="en-US" altLang="pt-BR"/>
          </a:p>
        </p:txBody>
      </p:sp>
      <p:sp>
        <p:nvSpPr>
          <p:cNvPr id="173059" name="Rectangle 2">
            <a:extLst>
              <a:ext uri="{FF2B5EF4-FFF2-40B4-BE49-F238E27FC236}">
                <a16:creationId xmlns:a16="http://schemas.microsoft.com/office/drawing/2014/main" id="{FA3AA9FE-B4EA-AB45-BD83-7CB9F59FDFD5}"/>
              </a:ext>
            </a:extLst>
          </p:cNvPr>
          <p:cNvSpPr>
            <a:spLocks noChangeArrowheads="1" noTextEdit="1"/>
          </p:cNvSpPr>
          <p:nvPr>
            <p:ph type="sldImg"/>
          </p:nvPr>
        </p:nvSpPr>
        <p:spPr>
          <a:xfrm>
            <a:off x="1143000" y="685800"/>
            <a:ext cx="4568825" cy="3425825"/>
          </a:xfrm>
          <a:ln/>
          <a:extLst>
            <a:ext uri="{91240B29-F687-4F45-9708-019B960494DF}">
              <a14:hiddenLine xmlns:a14="http://schemas.microsoft.com/office/drawing/2010/main" w="9525">
                <a:solidFill>
                  <a:srgbClr val="000000"/>
                </a:solidFill>
                <a:miter lim="800000"/>
                <a:headEnd/>
                <a:tailEnd/>
              </a14:hiddenLine>
            </a:ext>
          </a:extLst>
        </p:spPr>
      </p:sp>
      <p:sp>
        <p:nvSpPr>
          <p:cNvPr id="173060" name="Rectangle 3">
            <a:extLst>
              <a:ext uri="{FF2B5EF4-FFF2-40B4-BE49-F238E27FC236}">
                <a16:creationId xmlns:a16="http://schemas.microsoft.com/office/drawing/2014/main" id="{ADA64724-9D50-714C-9663-EC4DBF0635A5}"/>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6" name="Rectangle 10">
            <a:extLst>
              <a:ext uri="{FF2B5EF4-FFF2-40B4-BE49-F238E27FC236}">
                <a16:creationId xmlns:a16="http://schemas.microsoft.com/office/drawing/2014/main" id="{F86FBF70-7A67-8545-B656-4F72D1A82DD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D2915EA-4C80-2A47-B019-A5158030B8EC}" type="slidenum">
              <a:rPr lang="en-US" altLang="pt-BR"/>
              <a:pPr>
                <a:spcBef>
                  <a:spcPct val="0"/>
                </a:spcBef>
                <a:buClrTx/>
                <a:buFontTx/>
                <a:buNone/>
              </a:pPr>
              <a:t>65</a:t>
            </a:fld>
            <a:endParaRPr lang="en-US" altLang="pt-BR"/>
          </a:p>
        </p:txBody>
      </p:sp>
      <p:sp>
        <p:nvSpPr>
          <p:cNvPr id="175107" name="Rectangle 1">
            <a:extLst>
              <a:ext uri="{FF2B5EF4-FFF2-40B4-BE49-F238E27FC236}">
                <a16:creationId xmlns:a16="http://schemas.microsoft.com/office/drawing/2014/main" id="{F4F7D752-E214-3D4E-AB80-65650DB5465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5108" name="Rectangle 2">
            <a:extLst>
              <a:ext uri="{FF2B5EF4-FFF2-40B4-BE49-F238E27FC236}">
                <a16:creationId xmlns:a16="http://schemas.microsoft.com/office/drawing/2014/main" id="{7BD83824-5E32-7E48-9777-1FDEA7AE4B43}"/>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178" name="Rectangle 10">
            <a:extLst>
              <a:ext uri="{FF2B5EF4-FFF2-40B4-BE49-F238E27FC236}">
                <a16:creationId xmlns:a16="http://schemas.microsoft.com/office/drawing/2014/main" id="{A9884066-9755-B348-817D-C1CD37F2642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03125C4-8996-AA4D-8EB3-E409430DF47C}" type="slidenum">
              <a:rPr lang="en-US" altLang="pt-BR"/>
              <a:pPr>
                <a:spcBef>
                  <a:spcPct val="0"/>
                </a:spcBef>
                <a:buClrTx/>
                <a:buFontTx/>
                <a:buNone/>
              </a:pPr>
              <a:t>67</a:t>
            </a:fld>
            <a:endParaRPr lang="en-US" altLang="pt-BR"/>
          </a:p>
        </p:txBody>
      </p:sp>
      <p:sp>
        <p:nvSpPr>
          <p:cNvPr id="178179" name="Rectangle 1">
            <a:extLst>
              <a:ext uri="{FF2B5EF4-FFF2-40B4-BE49-F238E27FC236}">
                <a16:creationId xmlns:a16="http://schemas.microsoft.com/office/drawing/2014/main" id="{7B6D323B-EF4E-8A41-A836-9139A1E3878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8180" name="Rectangle 2">
            <a:extLst>
              <a:ext uri="{FF2B5EF4-FFF2-40B4-BE49-F238E27FC236}">
                <a16:creationId xmlns:a16="http://schemas.microsoft.com/office/drawing/2014/main" id="{634B3DF1-CDD3-C247-8558-2C1F57EB142B}"/>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Rectangle 10">
            <a:extLst>
              <a:ext uri="{FF2B5EF4-FFF2-40B4-BE49-F238E27FC236}">
                <a16:creationId xmlns:a16="http://schemas.microsoft.com/office/drawing/2014/main" id="{C68A964C-8A16-4844-8513-382F5BD08BAD}"/>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AEE29779-AE31-0B4D-BE41-DC374B372B13}" type="slidenum">
              <a:rPr lang="en-US" altLang="pt-BR"/>
              <a:pPr>
                <a:spcBef>
                  <a:spcPct val="0"/>
                </a:spcBef>
                <a:buClrTx/>
                <a:buFontTx/>
                <a:buNone/>
              </a:pPr>
              <a:t>68</a:t>
            </a:fld>
            <a:endParaRPr lang="en-US" altLang="pt-BR"/>
          </a:p>
        </p:txBody>
      </p:sp>
      <p:sp>
        <p:nvSpPr>
          <p:cNvPr id="180227" name="Rectangle 1">
            <a:extLst>
              <a:ext uri="{FF2B5EF4-FFF2-40B4-BE49-F238E27FC236}">
                <a16:creationId xmlns:a16="http://schemas.microsoft.com/office/drawing/2014/main" id="{CF183F1A-F228-C144-86B0-67AC185788D2}"/>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0228" name="Rectangle 2">
            <a:extLst>
              <a:ext uri="{FF2B5EF4-FFF2-40B4-BE49-F238E27FC236}">
                <a16:creationId xmlns:a16="http://schemas.microsoft.com/office/drawing/2014/main" id="{11F20067-A9BC-6D44-BECE-14B651CDEE61}"/>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274" name="Rectangle 10">
            <a:extLst>
              <a:ext uri="{FF2B5EF4-FFF2-40B4-BE49-F238E27FC236}">
                <a16:creationId xmlns:a16="http://schemas.microsoft.com/office/drawing/2014/main" id="{8B4641F3-A35B-5446-8DA2-F0870411EFA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7D2B32D-2007-4347-ACF6-C64FF19EFFD8}" type="slidenum">
              <a:rPr lang="en-US" altLang="pt-BR"/>
              <a:pPr>
                <a:spcBef>
                  <a:spcPct val="0"/>
                </a:spcBef>
                <a:buClrTx/>
                <a:buFontTx/>
                <a:buNone/>
              </a:pPr>
              <a:t>69</a:t>
            </a:fld>
            <a:endParaRPr lang="en-US" altLang="pt-BR"/>
          </a:p>
        </p:txBody>
      </p:sp>
      <p:sp>
        <p:nvSpPr>
          <p:cNvPr id="182275" name="Rectangle 1">
            <a:extLst>
              <a:ext uri="{FF2B5EF4-FFF2-40B4-BE49-F238E27FC236}">
                <a16:creationId xmlns:a16="http://schemas.microsoft.com/office/drawing/2014/main" id="{7CB0FF20-2DD6-4046-A377-C3C4D369357C}"/>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2276" name="Rectangle 2">
            <a:extLst>
              <a:ext uri="{FF2B5EF4-FFF2-40B4-BE49-F238E27FC236}">
                <a16:creationId xmlns:a16="http://schemas.microsoft.com/office/drawing/2014/main" id="{948B810F-B48C-4049-A3C5-5A2D65C1B1CB}"/>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22" name="Rectangle 10">
            <a:extLst>
              <a:ext uri="{FF2B5EF4-FFF2-40B4-BE49-F238E27FC236}">
                <a16:creationId xmlns:a16="http://schemas.microsoft.com/office/drawing/2014/main" id="{6E6910FB-5E88-5343-8645-E34EB032D43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39E10CA-6E4D-3D4C-A5A1-699CCAB8C04B}" type="slidenum">
              <a:rPr lang="en-US" altLang="pt-BR"/>
              <a:pPr>
                <a:spcBef>
                  <a:spcPct val="0"/>
                </a:spcBef>
                <a:buClrTx/>
                <a:buFontTx/>
                <a:buNone/>
              </a:pPr>
              <a:t>70</a:t>
            </a:fld>
            <a:endParaRPr lang="en-US" altLang="pt-BR"/>
          </a:p>
        </p:txBody>
      </p:sp>
      <p:sp>
        <p:nvSpPr>
          <p:cNvPr id="184323" name="Rectangle 1">
            <a:extLst>
              <a:ext uri="{FF2B5EF4-FFF2-40B4-BE49-F238E27FC236}">
                <a16:creationId xmlns:a16="http://schemas.microsoft.com/office/drawing/2014/main" id="{28E07CC5-79E9-A54A-BB00-D4867930049B}"/>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24" name="Rectangle 2">
            <a:extLst>
              <a:ext uri="{FF2B5EF4-FFF2-40B4-BE49-F238E27FC236}">
                <a16:creationId xmlns:a16="http://schemas.microsoft.com/office/drawing/2014/main" id="{B04EB602-5E60-2F4B-A539-61870E0DFB24}"/>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0">
            <a:extLst>
              <a:ext uri="{FF2B5EF4-FFF2-40B4-BE49-F238E27FC236}">
                <a16:creationId xmlns:a16="http://schemas.microsoft.com/office/drawing/2014/main" id="{E07907AB-7C4A-D74E-A1DF-1FC1EB3CCE8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9F1E1826-7D5A-4546-BA06-C4A4A99D9460}" type="slidenum">
              <a:rPr lang="en-US" altLang="pt-BR"/>
              <a:pPr>
                <a:spcBef>
                  <a:spcPct val="0"/>
                </a:spcBef>
                <a:buClrTx/>
                <a:buFontTx/>
                <a:buNone/>
              </a:pPr>
              <a:t>7</a:t>
            </a:fld>
            <a:endParaRPr lang="en-US" altLang="pt-BR"/>
          </a:p>
        </p:txBody>
      </p:sp>
      <p:sp>
        <p:nvSpPr>
          <p:cNvPr id="50179" name="Rectangle 1">
            <a:extLst>
              <a:ext uri="{FF2B5EF4-FFF2-40B4-BE49-F238E27FC236}">
                <a16:creationId xmlns:a16="http://schemas.microsoft.com/office/drawing/2014/main" id="{438C5DBF-B271-3147-91FC-303C22021364}"/>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80" name="Rectangle 2">
            <a:extLst>
              <a:ext uri="{FF2B5EF4-FFF2-40B4-BE49-F238E27FC236}">
                <a16:creationId xmlns:a16="http://schemas.microsoft.com/office/drawing/2014/main" id="{88A7A87B-366D-194B-B5A4-F4EA67F0E04C}"/>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370" name="Rectangle 10">
            <a:extLst>
              <a:ext uri="{FF2B5EF4-FFF2-40B4-BE49-F238E27FC236}">
                <a16:creationId xmlns:a16="http://schemas.microsoft.com/office/drawing/2014/main" id="{44CE24EA-31FB-8144-991C-F805886F066F}"/>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7627831-B339-EE4F-A4EB-30D3C19C0AC1}" type="slidenum">
              <a:rPr lang="en-US" altLang="pt-BR"/>
              <a:pPr>
                <a:spcBef>
                  <a:spcPct val="0"/>
                </a:spcBef>
                <a:buClrTx/>
                <a:buFontTx/>
                <a:buNone/>
              </a:pPr>
              <a:t>71</a:t>
            </a:fld>
            <a:endParaRPr lang="en-US" altLang="pt-BR"/>
          </a:p>
        </p:txBody>
      </p:sp>
      <p:sp>
        <p:nvSpPr>
          <p:cNvPr id="186371" name="Rectangle 1">
            <a:extLst>
              <a:ext uri="{FF2B5EF4-FFF2-40B4-BE49-F238E27FC236}">
                <a16:creationId xmlns:a16="http://schemas.microsoft.com/office/drawing/2014/main" id="{6A730618-D8F0-3145-B19A-56C8F70A9C3B}"/>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6372" name="Rectangle 2">
            <a:extLst>
              <a:ext uri="{FF2B5EF4-FFF2-40B4-BE49-F238E27FC236}">
                <a16:creationId xmlns:a16="http://schemas.microsoft.com/office/drawing/2014/main" id="{2132710B-9A15-A44A-9E02-ED456885B292}"/>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8418" name="Rectangle 10">
            <a:extLst>
              <a:ext uri="{FF2B5EF4-FFF2-40B4-BE49-F238E27FC236}">
                <a16:creationId xmlns:a16="http://schemas.microsoft.com/office/drawing/2014/main" id="{62C4F46A-D95F-8F41-B725-3216B1C5739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6C566F5A-BA8E-EA45-9FB9-2AC680A888E8}" type="slidenum">
              <a:rPr lang="en-US" altLang="pt-BR"/>
              <a:pPr>
                <a:spcBef>
                  <a:spcPct val="0"/>
                </a:spcBef>
                <a:buClrTx/>
                <a:buFontTx/>
                <a:buNone/>
              </a:pPr>
              <a:t>72</a:t>
            </a:fld>
            <a:endParaRPr lang="en-US" altLang="pt-BR"/>
          </a:p>
        </p:txBody>
      </p:sp>
      <p:sp>
        <p:nvSpPr>
          <p:cNvPr id="188419" name="Rectangle 1">
            <a:extLst>
              <a:ext uri="{FF2B5EF4-FFF2-40B4-BE49-F238E27FC236}">
                <a16:creationId xmlns:a16="http://schemas.microsoft.com/office/drawing/2014/main" id="{32B3C2E7-A9B1-D943-B46D-9AA39A79D0E7}"/>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8420" name="Rectangle 2">
            <a:extLst>
              <a:ext uri="{FF2B5EF4-FFF2-40B4-BE49-F238E27FC236}">
                <a16:creationId xmlns:a16="http://schemas.microsoft.com/office/drawing/2014/main" id="{BFB9227C-0976-F449-8A25-E88AF14AF255}"/>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466" name="Rectangle 10">
            <a:extLst>
              <a:ext uri="{FF2B5EF4-FFF2-40B4-BE49-F238E27FC236}">
                <a16:creationId xmlns:a16="http://schemas.microsoft.com/office/drawing/2014/main" id="{6929D3CC-E9F3-2748-86A2-16DB226A42E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F976C9A-BEDE-124E-8056-68880B2420EC}" type="slidenum">
              <a:rPr lang="en-US" altLang="pt-BR"/>
              <a:pPr>
                <a:spcBef>
                  <a:spcPct val="0"/>
                </a:spcBef>
                <a:buClrTx/>
                <a:buFontTx/>
                <a:buNone/>
              </a:pPr>
              <a:t>73</a:t>
            </a:fld>
            <a:endParaRPr lang="en-US" altLang="pt-BR"/>
          </a:p>
        </p:txBody>
      </p:sp>
      <p:sp>
        <p:nvSpPr>
          <p:cNvPr id="190467" name="Rectangle 1">
            <a:extLst>
              <a:ext uri="{FF2B5EF4-FFF2-40B4-BE49-F238E27FC236}">
                <a16:creationId xmlns:a16="http://schemas.microsoft.com/office/drawing/2014/main" id="{08639DEE-8187-7545-BB69-65FAB31A9FD2}"/>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0468" name="Rectangle 2">
            <a:extLst>
              <a:ext uri="{FF2B5EF4-FFF2-40B4-BE49-F238E27FC236}">
                <a16:creationId xmlns:a16="http://schemas.microsoft.com/office/drawing/2014/main" id="{91D9DD4E-8A2D-1A4F-86FC-5B38A5AD542D}"/>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2514" name="Rectangle 10">
            <a:extLst>
              <a:ext uri="{FF2B5EF4-FFF2-40B4-BE49-F238E27FC236}">
                <a16:creationId xmlns:a16="http://schemas.microsoft.com/office/drawing/2014/main" id="{13379E30-1915-7C47-9A5A-42F53E1DAEF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AD526A1-0822-7649-95EE-72B96CCA2A82}" type="slidenum">
              <a:rPr lang="en-US" altLang="pt-BR"/>
              <a:pPr>
                <a:spcBef>
                  <a:spcPct val="0"/>
                </a:spcBef>
                <a:buClrTx/>
                <a:buFontTx/>
                <a:buNone/>
              </a:pPr>
              <a:t>74</a:t>
            </a:fld>
            <a:endParaRPr lang="en-US" altLang="pt-BR"/>
          </a:p>
        </p:txBody>
      </p:sp>
      <p:sp>
        <p:nvSpPr>
          <p:cNvPr id="192515" name="Rectangle 1">
            <a:extLst>
              <a:ext uri="{FF2B5EF4-FFF2-40B4-BE49-F238E27FC236}">
                <a16:creationId xmlns:a16="http://schemas.microsoft.com/office/drawing/2014/main" id="{949C0E1B-400F-F948-AD70-2FA8EED7E43C}"/>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2516" name="Rectangle 2">
            <a:extLst>
              <a:ext uri="{FF2B5EF4-FFF2-40B4-BE49-F238E27FC236}">
                <a16:creationId xmlns:a16="http://schemas.microsoft.com/office/drawing/2014/main" id="{4703F199-91F7-7A46-A40D-9E452C684426}"/>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62" name="Rectangle 10">
            <a:extLst>
              <a:ext uri="{FF2B5EF4-FFF2-40B4-BE49-F238E27FC236}">
                <a16:creationId xmlns:a16="http://schemas.microsoft.com/office/drawing/2014/main" id="{71512BCB-FCEB-1146-9370-1329DB9A3D4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30E08DDD-C4A1-B04B-99A5-CD21C147896C}" type="slidenum">
              <a:rPr lang="en-US" altLang="pt-BR"/>
              <a:pPr>
                <a:spcBef>
                  <a:spcPct val="0"/>
                </a:spcBef>
                <a:buClrTx/>
                <a:buFontTx/>
                <a:buNone/>
              </a:pPr>
              <a:t>75</a:t>
            </a:fld>
            <a:endParaRPr lang="en-US" altLang="pt-BR"/>
          </a:p>
        </p:txBody>
      </p:sp>
      <p:sp>
        <p:nvSpPr>
          <p:cNvPr id="194563" name="Rectangle 1">
            <a:extLst>
              <a:ext uri="{FF2B5EF4-FFF2-40B4-BE49-F238E27FC236}">
                <a16:creationId xmlns:a16="http://schemas.microsoft.com/office/drawing/2014/main" id="{DB9D0F55-7231-5F43-9DFB-AFD6AA976AF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564" name="Rectangle 2">
            <a:extLst>
              <a:ext uri="{FF2B5EF4-FFF2-40B4-BE49-F238E27FC236}">
                <a16:creationId xmlns:a16="http://schemas.microsoft.com/office/drawing/2014/main" id="{C0AC11A8-0317-1045-9386-079658DA6DF2}"/>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6610" name="Rectangle 10">
            <a:extLst>
              <a:ext uri="{FF2B5EF4-FFF2-40B4-BE49-F238E27FC236}">
                <a16:creationId xmlns:a16="http://schemas.microsoft.com/office/drawing/2014/main" id="{1C8529F7-6725-FA4B-A6DC-AF2E26854EDD}"/>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FBA3A18-9835-E343-872D-77D76C94668B}" type="slidenum">
              <a:rPr lang="en-US" altLang="pt-BR"/>
              <a:pPr>
                <a:spcBef>
                  <a:spcPct val="0"/>
                </a:spcBef>
                <a:buClrTx/>
                <a:buFontTx/>
                <a:buNone/>
              </a:pPr>
              <a:t>76</a:t>
            </a:fld>
            <a:endParaRPr lang="en-US" altLang="pt-BR"/>
          </a:p>
        </p:txBody>
      </p:sp>
      <p:sp>
        <p:nvSpPr>
          <p:cNvPr id="196611" name="Rectangle 1">
            <a:extLst>
              <a:ext uri="{FF2B5EF4-FFF2-40B4-BE49-F238E27FC236}">
                <a16:creationId xmlns:a16="http://schemas.microsoft.com/office/drawing/2014/main" id="{CB9FC1F5-BB50-AE4E-9210-6070C19428C5}"/>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6612" name="Rectangle 2">
            <a:extLst>
              <a:ext uri="{FF2B5EF4-FFF2-40B4-BE49-F238E27FC236}">
                <a16:creationId xmlns:a16="http://schemas.microsoft.com/office/drawing/2014/main" id="{480605F8-00F1-2241-A162-B31DA440417F}"/>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658" name="Rectangle 10">
            <a:extLst>
              <a:ext uri="{FF2B5EF4-FFF2-40B4-BE49-F238E27FC236}">
                <a16:creationId xmlns:a16="http://schemas.microsoft.com/office/drawing/2014/main" id="{6429BF86-3EC0-2644-B4B3-994E803DD39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39F3608-E30E-E948-B701-46288A311F21}" type="slidenum">
              <a:rPr lang="en-US" altLang="pt-BR"/>
              <a:pPr>
                <a:spcBef>
                  <a:spcPct val="0"/>
                </a:spcBef>
                <a:buClrTx/>
                <a:buFontTx/>
                <a:buNone/>
              </a:pPr>
              <a:t>77</a:t>
            </a:fld>
            <a:endParaRPr lang="en-US" altLang="pt-BR"/>
          </a:p>
        </p:txBody>
      </p:sp>
      <p:sp>
        <p:nvSpPr>
          <p:cNvPr id="198659" name="Rectangle 1">
            <a:extLst>
              <a:ext uri="{FF2B5EF4-FFF2-40B4-BE49-F238E27FC236}">
                <a16:creationId xmlns:a16="http://schemas.microsoft.com/office/drawing/2014/main" id="{4C259E0F-44C1-F747-843B-0BD9E0FBBA4D}"/>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8660" name="Rectangle 2">
            <a:extLst>
              <a:ext uri="{FF2B5EF4-FFF2-40B4-BE49-F238E27FC236}">
                <a16:creationId xmlns:a16="http://schemas.microsoft.com/office/drawing/2014/main" id="{3CF2464F-07D5-8740-A987-0108F4D58C3C}"/>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0706" name="Rectangle 10">
            <a:extLst>
              <a:ext uri="{FF2B5EF4-FFF2-40B4-BE49-F238E27FC236}">
                <a16:creationId xmlns:a16="http://schemas.microsoft.com/office/drawing/2014/main" id="{84B5BF1E-A815-1C42-9532-D2DDA47FFB4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94A89A7-C8C2-354B-9522-B5B9104E1782}" type="slidenum">
              <a:rPr lang="en-US" altLang="pt-BR"/>
              <a:pPr>
                <a:spcBef>
                  <a:spcPct val="0"/>
                </a:spcBef>
                <a:buClrTx/>
                <a:buFontTx/>
                <a:buNone/>
              </a:pPr>
              <a:t>78</a:t>
            </a:fld>
            <a:endParaRPr lang="en-US" altLang="pt-BR"/>
          </a:p>
        </p:txBody>
      </p:sp>
      <p:sp>
        <p:nvSpPr>
          <p:cNvPr id="200707" name="Rectangle 1">
            <a:extLst>
              <a:ext uri="{FF2B5EF4-FFF2-40B4-BE49-F238E27FC236}">
                <a16:creationId xmlns:a16="http://schemas.microsoft.com/office/drawing/2014/main" id="{16FA75DC-70A6-9B49-9AE2-ADE01638B9CD}"/>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0708" name="Rectangle 2">
            <a:extLst>
              <a:ext uri="{FF2B5EF4-FFF2-40B4-BE49-F238E27FC236}">
                <a16:creationId xmlns:a16="http://schemas.microsoft.com/office/drawing/2014/main" id="{625D0544-2AD1-2247-AFDB-F78526DD6127}"/>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2754" name="Rectangle 10">
            <a:extLst>
              <a:ext uri="{FF2B5EF4-FFF2-40B4-BE49-F238E27FC236}">
                <a16:creationId xmlns:a16="http://schemas.microsoft.com/office/drawing/2014/main" id="{953994FE-BB27-D844-B894-20D5B1D4EBE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0075111-D4E9-E942-87D2-ED63D8146BA7}" type="slidenum">
              <a:rPr lang="en-US" altLang="pt-BR"/>
              <a:pPr>
                <a:spcBef>
                  <a:spcPct val="0"/>
                </a:spcBef>
                <a:buClrTx/>
                <a:buFontTx/>
                <a:buNone/>
              </a:pPr>
              <a:t>79</a:t>
            </a:fld>
            <a:endParaRPr lang="en-US" altLang="pt-BR"/>
          </a:p>
        </p:txBody>
      </p:sp>
      <p:sp>
        <p:nvSpPr>
          <p:cNvPr id="202755" name="Rectangle 1">
            <a:extLst>
              <a:ext uri="{FF2B5EF4-FFF2-40B4-BE49-F238E27FC236}">
                <a16:creationId xmlns:a16="http://schemas.microsoft.com/office/drawing/2014/main" id="{2932C32C-A6D9-D545-BFC0-7D3EA99003FB}"/>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2756" name="Rectangle 2">
            <a:extLst>
              <a:ext uri="{FF2B5EF4-FFF2-40B4-BE49-F238E27FC236}">
                <a16:creationId xmlns:a16="http://schemas.microsoft.com/office/drawing/2014/main" id="{2B5E861D-1F41-844C-B76E-26FDDFCC35EF}"/>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02" name="Rectangle 10">
            <a:extLst>
              <a:ext uri="{FF2B5EF4-FFF2-40B4-BE49-F238E27FC236}">
                <a16:creationId xmlns:a16="http://schemas.microsoft.com/office/drawing/2014/main" id="{A45C237F-220E-0C45-9E6D-8C71F8B1D04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2CC9D04-A034-5E46-B07D-03169419C764}" type="slidenum">
              <a:rPr lang="en-US" altLang="pt-BR"/>
              <a:pPr>
                <a:spcBef>
                  <a:spcPct val="0"/>
                </a:spcBef>
                <a:buClrTx/>
                <a:buFontTx/>
                <a:buNone/>
              </a:pPr>
              <a:t>80</a:t>
            </a:fld>
            <a:endParaRPr lang="en-US" altLang="pt-BR"/>
          </a:p>
        </p:txBody>
      </p:sp>
      <p:sp>
        <p:nvSpPr>
          <p:cNvPr id="204803" name="Rectangle 1">
            <a:extLst>
              <a:ext uri="{FF2B5EF4-FFF2-40B4-BE49-F238E27FC236}">
                <a16:creationId xmlns:a16="http://schemas.microsoft.com/office/drawing/2014/main" id="{9009BC32-C3CE-8D44-AC8C-88AB69700CCD}"/>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04" name="Rectangle 2">
            <a:extLst>
              <a:ext uri="{FF2B5EF4-FFF2-40B4-BE49-F238E27FC236}">
                <a16:creationId xmlns:a16="http://schemas.microsoft.com/office/drawing/2014/main" id="{61A0B1D9-412F-0440-B26B-ED885E99CDBB}"/>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0">
            <a:extLst>
              <a:ext uri="{FF2B5EF4-FFF2-40B4-BE49-F238E27FC236}">
                <a16:creationId xmlns:a16="http://schemas.microsoft.com/office/drawing/2014/main" id="{B243F154-F3B5-E948-B4E2-150CC5DBB2E0}"/>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5701166-2AB8-C341-A7CF-A9523974225F}" type="slidenum">
              <a:rPr lang="en-US" altLang="pt-BR"/>
              <a:pPr>
                <a:spcBef>
                  <a:spcPct val="0"/>
                </a:spcBef>
                <a:buClrTx/>
                <a:buFontTx/>
                <a:buNone/>
              </a:pPr>
              <a:t>8</a:t>
            </a:fld>
            <a:endParaRPr lang="en-US" altLang="pt-BR"/>
          </a:p>
        </p:txBody>
      </p:sp>
      <p:sp>
        <p:nvSpPr>
          <p:cNvPr id="52227" name="Rectangle 1">
            <a:extLst>
              <a:ext uri="{FF2B5EF4-FFF2-40B4-BE49-F238E27FC236}">
                <a16:creationId xmlns:a16="http://schemas.microsoft.com/office/drawing/2014/main" id="{0F713CD0-C46C-424F-87B2-D92471893D88}"/>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8" name="Rectangle 2">
            <a:extLst>
              <a:ext uri="{FF2B5EF4-FFF2-40B4-BE49-F238E27FC236}">
                <a16:creationId xmlns:a16="http://schemas.microsoft.com/office/drawing/2014/main" id="{C9A0F51F-6E92-BF44-A141-646FD865F5C0}"/>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6850" name="Rectangle 10">
            <a:extLst>
              <a:ext uri="{FF2B5EF4-FFF2-40B4-BE49-F238E27FC236}">
                <a16:creationId xmlns:a16="http://schemas.microsoft.com/office/drawing/2014/main" id="{C2BF8AA2-D0EF-C442-BD13-05CD2EC85C3E}"/>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1D7B316-6D1B-6543-AC33-DB7432C2F57E}" type="slidenum">
              <a:rPr lang="en-US" altLang="pt-BR"/>
              <a:pPr>
                <a:spcBef>
                  <a:spcPct val="0"/>
                </a:spcBef>
                <a:buClrTx/>
                <a:buFontTx/>
                <a:buNone/>
              </a:pPr>
              <a:t>81</a:t>
            </a:fld>
            <a:endParaRPr lang="en-US" altLang="pt-BR"/>
          </a:p>
        </p:txBody>
      </p:sp>
      <p:sp>
        <p:nvSpPr>
          <p:cNvPr id="206851" name="Rectangle 1">
            <a:extLst>
              <a:ext uri="{FF2B5EF4-FFF2-40B4-BE49-F238E27FC236}">
                <a16:creationId xmlns:a16="http://schemas.microsoft.com/office/drawing/2014/main" id="{097581D6-E702-3D47-90AA-962F5ED87225}"/>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6852" name="Rectangle 2">
            <a:extLst>
              <a:ext uri="{FF2B5EF4-FFF2-40B4-BE49-F238E27FC236}">
                <a16:creationId xmlns:a16="http://schemas.microsoft.com/office/drawing/2014/main" id="{CB7A4B28-EE8A-5B4D-8F8A-5C362591B571}"/>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898" name="Rectangle 10">
            <a:extLst>
              <a:ext uri="{FF2B5EF4-FFF2-40B4-BE49-F238E27FC236}">
                <a16:creationId xmlns:a16="http://schemas.microsoft.com/office/drawing/2014/main" id="{5D6DDE4B-4095-D74E-ABDB-8ACA6471AD9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96787CD-AAEB-3143-9C91-7A4D286DB151}" type="slidenum">
              <a:rPr lang="en-US" altLang="pt-BR"/>
              <a:pPr>
                <a:spcBef>
                  <a:spcPct val="0"/>
                </a:spcBef>
                <a:buClrTx/>
                <a:buFontTx/>
                <a:buNone/>
              </a:pPr>
              <a:t>82</a:t>
            </a:fld>
            <a:endParaRPr lang="en-US" altLang="pt-BR"/>
          </a:p>
        </p:txBody>
      </p:sp>
      <p:sp>
        <p:nvSpPr>
          <p:cNvPr id="208899" name="Rectangle 1">
            <a:extLst>
              <a:ext uri="{FF2B5EF4-FFF2-40B4-BE49-F238E27FC236}">
                <a16:creationId xmlns:a16="http://schemas.microsoft.com/office/drawing/2014/main" id="{C102D117-54CC-D440-903B-11001C9A24E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8900" name="Rectangle 2">
            <a:extLst>
              <a:ext uri="{FF2B5EF4-FFF2-40B4-BE49-F238E27FC236}">
                <a16:creationId xmlns:a16="http://schemas.microsoft.com/office/drawing/2014/main" id="{BEA2D28F-8C71-FF4C-9883-6FF4FA32105D}"/>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0946" name="Rectangle 10">
            <a:extLst>
              <a:ext uri="{FF2B5EF4-FFF2-40B4-BE49-F238E27FC236}">
                <a16:creationId xmlns:a16="http://schemas.microsoft.com/office/drawing/2014/main" id="{E24AF7DA-0555-2149-8D46-C7BF1BC1B3E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C3A5A65-428E-7342-9E84-7C5F513B6B2E}" type="slidenum">
              <a:rPr lang="en-US" altLang="pt-BR"/>
              <a:pPr>
                <a:spcBef>
                  <a:spcPct val="0"/>
                </a:spcBef>
                <a:buClrTx/>
                <a:buFontTx/>
                <a:buNone/>
              </a:pPr>
              <a:t>83</a:t>
            </a:fld>
            <a:endParaRPr lang="en-US" altLang="pt-BR"/>
          </a:p>
        </p:txBody>
      </p:sp>
      <p:sp>
        <p:nvSpPr>
          <p:cNvPr id="210947" name="Rectangle 1">
            <a:extLst>
              <a:ext uri="{FF2B5EF4-FFF2-40B4-BE49-F238E27FC236}">
                <a16:creationId xmlns:a16="http://schemas.microsoft.com/office/drawing/2014/main" id="{C16C6696-0E50-B746-9E4A-F66DFC7134C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0948" name="Rectangle 2">
            <a:extLst>
              <a:ext uri="{FF2B5EF4-FFF2-40B4-BE49-F238E27FC236}">
                <a16:creationId xmlns:a16="http://schemas.microsoft.com/office/drawing/2014/main" id="{E96B4587-35CA-9845-B42D-FCB174FFBF31}"/>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2994" name="Rectangle 10">
            <a:extLst>
              <a:ext uri="{FF2B5EF4-FFF2-40B4-BE49-F238E27FC236}">
                <a16:creationId xmlns:a16="http://schemas.microsoft.com/office/drawing/2014/main" id="{6329D584-7400-DD4D-8963-ABF70F41906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5F26481-42A3-E04A-AA62-53DCFE7C2740}" type="slidenum">
              <a:rPr lang="en-US" altLang="pt-BR"/>
              <a:pPr>
                <a:spcBef>
                  <a:spcPct val="0"/>
                </a:spcBef>
                <a:buClrTx/>
                <a:buFontTx/>
                <a:buNone/>
              </a:pPr>
              <a:t>84</a:t>
            </a:fld>
            <a:endParaRPr lang="en-US" altLang="pt-BR"/>
          </a:p>
        </p:txBody>
      </p:sp>
      <p:sp>
        <p:nvSpPr>
          <p:cNvPr id="212995" name="Rectangle 1">
            <a:extLst>
              <a:ext uri="{FF2B5EF4-FFF2-40B4-BE49-F238E27FC236}">
                <a16:creationId xmlns:a16="http://schemas.microsoft.com/office/drawing/2014/main" id="{F9A7129E-80E7-AA44-BCC9-A16121A3A2AE}"/>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2996" name="Rectangle 2">
            <a:extLst>
              <a:ext uri="{FF2B5EF4-FFF2-40B4-BE49-F238E27FC236}">
                <a16:creationId xmlns:a16="http://schemas.microsoft.com/office/drawing/2014/main" id="{8B376DA9-8B38-874A-8439-BDF2EA0235EA}"/>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42" name="Rectangle 10">
            <a:extLst>
              <a:ext uri="{FF2B5EF4-FFF2-40B4-BE49-F238E27FC236}">
                <a16:creationId xmlns:a16="http://schemas.microsoft.com/office/drawing/2014/main" id="{1406ABC7-B93D-0B41-A53D-9BED7F34DBEF}"/>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7D51C3F-DD64-774E-8D1D-C0B8599417E1}" type="slidenum">
              <a:rPr lang="en-US" altLang="pt-BR"/>
              <a:pPr>
                <a:spcBef>
                  <a:spcPct val="0"/>
                </a:spcBef>
                <a:buClrTx/>
                <a:buFontTx/>
                <a:buNone/>
              </a:pPr>
              <a:t>85</a:t>
            </a:fld>
            <a:endParaRPr lang="en-US" altLang="pt-BR"/>
          </a:p>
        </p:txBody>
      </p:sp>
      <p:sp>
        <p:nvSpPr>
          <p:cNvPr id="215043" name="Rectangle 1">
            <a:extLst>
              <a:ext uri="{FF2B5EF4-FFF2-40B4-BE49-F238E27FC236}">
                <a16:creationId xmlns:a16="http://schemas.microsoft.com/office/drawing/2014/main" id="{F3444B52-94BD-7C45-A69A-418C10AED272}"/>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44" name="Rectangle 2">
            <a:extLst>
              <a:ext uri="{FF2B5EF4-FFF2-40B4-BE49-F238E27FC236}">
                <a16:creationId xmlns:a16="http://schemas.microsoft.com/office/drawing/2014/main" id="{C8596974-5D70-2147-991E-ED4D951CBFCF}"/>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7090" name="Rectangle 10">
            <a:extLst>
              <a:ext uri="{FF2B5EF4-FFF2-40B4-BE49-F238E27FC236}">
                <a16:creationId xmlns:a16="http://schemas.microsoft.com/office/drawing/2014/main" id="{D3E6CBCF-74C9-C640-AC85-A90FF117C41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9AF8026-E0A9-A94D-8EEA-C77C5F412B25}" type="slidenum">
              <a:rPr lang="en-US" altLang="pt-BR"/>
              <a:pPr>
                <a:spcBef>
                  <a:spcPct val="0"/>
                </a:spcBef>
                <a:buClrTx/>
                <a:buFontTx/>
                <a:buNone/>
              </a:pPr>
              <a:t>86</a:t>
            </a:fld>
            <a:endParaRPr lang="en-US" altLang="pt-BR"/>
          </a:p>
        </p:txBody>
      </p:sp>
      <p:sp>
        <p:nvSpPr>
          <p:cNvPr id="217091" name="Rectangle 1">
            <a:extLst>
              <a:ext uri="{FF2B5EF4-FFF2-40B4-BE49-F238E27FC236}">
                <a16:creationId xmlns:a16="http://schemas.microsoft.com/office/drawing/2014/main" id="{B6CA323A-3B17-FC4D-A95C-90235C648602}"/>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7092" name="Rectangle 2">
            <a:extLst>
              <a:ext uri="{FF2B5EF4-FFF2-40B4-BE49-F238E27FC236}">
                <a16:creationId xmlns:a16="http://schemas.microsoft.com/office/drawing/2014/main" id="{D3BBAE58-9E77-524C-9DAE-8B9C3DA0BC65}"/>
              </a:ext>
            </a:extLst>
          </p:cNvPr>
          <p:cNvSpPr>
            <a:spLocks noChangeArrowheads="1"/>
          </p:cNvSpPr>
          <p:nvPr>
            <p:ph type="body" idx="1"/>
          </p:nvPr>
        </p:nvSpPr>
        <p:spPr>
          <a:xfrm>
            <a:off x="914400" y="4343400"/>
            <a:ext cx="5026025" cy="411162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9138" name="Rectangle 10">
            <a:extLst>
              <a:ext uri="{FF2B5EF4-FFF2-40B4-BE49-F238E27FC236}">
                <a16:creationId xmlns:a16="http://schemas.microsoft.com/office/drawing/2014/main" id="{9B1496CD-115B-9E4B-B72F-27227AABD9BF}"/>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389F9FB-0079-5F4F-962E-84E9E18F9FFF}" type="slidenum">
              <a:rPr lang="en-US" altLang="pt-BR"/>
              <a:pPr>
                <a:spcBef>
                  <a:spcPct val="0"/>
                </a:spcBef>
                <a:buClrTx/>
                <a:buFontTx/>
                <a:buNone/>
              </a:pPr>
              <a:t>87</a:t>
            </a:fld>
            <a:endParaRPr lang="en-US" altLang="pt-BR"/>
          </a:p>
        </p:txBody>
      </p:sp>
      <p:sp>
        <p:nvSpPr>
          <p:cNvPr id="219139" name="Rectangle 1">
            <a:extLst>
              <a:ext uri="{FF2B5EF4-FFF2-40B4-BE49-F238E27FC236}">
                <a16:creationId xmlns:a16="http://schemas.microsoft.com/office/drawing/2014/main" id="{5DFE0A9D-9A8C-9144-B50E-FFB20184ECCB}"/>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9140" name="Rectangle 2">
            <a:extLst>
              <a:ext uri="{FF2B5EF4-FFF2-40B4-BE49-F238E27FC236}">
                <a16:creationId xmlns:a16="http://schemas.microsoft.com/office/drawing/2014/main" id="{4CB07A6D-6394-3741-8069-7A88A8300E0A}"/>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1186" name="Rectangle 10">
            <a:extLst>
              <a:ext uri="{FF2B5EF4-FFF2-40B4-BE49-F238E27FC236}">
                <a16:creationId xmlns:a16="http://schemas.microsoft.com/office/drawing/2014/main" id="{0BF9C3C2-724D-9B48-AE30-BF82D7320AA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25CB71B-B9C0-F849-B59C-E3478A75BA3C}" type="slidenum">
              <a:rPr lang="en-US" altLang="pt-BR"/>
              <a:pPr>
                <a:spcBef>
                  <a:spcPct val="0"/>
                </a:spcBef>
                <a:buClrTx/>
                <a:buFontTx/>
                <a:buNone/>
              </a:pPr>
              <a:t>88</a:t>
            </a:fld>
            <a:endParaRPr lang="en-US" altLang="pt-BR"/>
          </a:p>
        </p:txBody>
      </p:sp>
      <p:sp>
        <p:nvSpPr>
          <p:cNvPr id="221187" name="Rectangle 1">
            <a:extLst>
              <a:ext uri="{FF2B5EF4-FFF2-40B4-BE49-F238E27FC236}">
                <a16:creationId xmlns:a16="http://schemas.microsoft.com/office/drawing/2014/main" id="{835402F6-3442-324C-89C3-181D2E8C6EE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1188" name="Rectangle 2">
            <a:extLst>
              <a:ext uri="{FF2B5EF4-FFF2-40B4-BE49-F238E27FC236}">
                <a16:creationId xmlns:a16="http://schemas.microsoft.com/office/drawing/2014/main" id="{3F470863-F36E-4246-B58C-0DB9EEEB9CA3}"/>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3234" name="Rectangle 10">
            <a:extLst>
              <a:ext uri="{FF2B5EF4-FFF2-40B4-BE49-F238E27FC236}">
                <a16:creationId xmlns:a16="http://schemas.microsoft.com/office/drawing/2014/main" id="{D80BE70C-4B64-2742-9694-16D6F8DF8C1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1DB3FFF-C59A-944A-BF6E-4EAC31372661}" type="slidenum">
              <a:rPr lang="en-US" altLang="pt-BR"/>
              <a:pPr>
                <a:spcBef>
                  <a:spcPct val="0"/>
                </a:spcBef>
                <a:buClrTx/>
                <a:buFontTx/>
                <a:buNone/>
              </a:pPr>
              <a:t>89</a:t>
            </a:fld>
            <a:endParaRPr lang="en-US" altLang="pt-BR"/>
          </a:p>
        </p:txBody>
      </p:sp>
      <p:sp>
        <p:nvSpPr>
          <p:cNvPr id="223235" name="Rectangle 1">
            <a:extLst>
              <a:ext uri="{FF2B5EF4-FFF2-40B4-BE49-F238E27FC236}">
                <a16:creationId xmlns:a16="http://schemas.microsoft.com/office/drawing/2014/main" id="{2CDB6FFD-7A60-0C44-BD87-884FD64F1D9A}"/>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3236" name="Rectangle 2">
            <a:extLst>
              <a:ext uri="{FF2B5EF4-FFF2-40B4-BE49-F238E27FC236}">
                <a16:creationId xmlns:a16="http://schemas.microsoft.com/office/drawing/2014/main" id="{B7E5BD0F-2BA4-AC44-B284-E3D5201F8F91}"/>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0">
            <a:extLst>
              <a:ext uri="{FF2B5EF4-FFF2-40B4-BE49-F238E27FC236}">
                <a16:creationId xmlns:a16="http://schemas.microsoft.com/office/drawing/2014/main" id="{5A54D351-834E-904F-8E5A-1B26DBFF57E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C5CD1D5-40C7-634C-A8AD-FAE7FCEF80F6}" type="slidenum">
              <a:rPr lang="en-US" altLang="pt-BR"/>
              <a:pPr>
                <a:spcBef>
                  <a:spcPct val="0"/>
                </a:spcBef>
                <a:buClrTx/>
                <a:buFontTx/>
                <a:buNone/>
              </a:pPr>
              <a:t>100</a:t>
            </a:fld>
            <a:endParaRPr lang="en-US" altLang="pt-BR"/>
          </a:p>
        </p:txBody>
      </p:sp>
      <p:sp>
        <p:nvSpPr>
          <p:cNvPr id="235523" name="Rectangle 1">
            <a:extLst>
              <a:ext uri="{FF2B5EF4-FFF2-40B4-BE49-F238E27FC236}">
                <a16:creationId xmlns:a16="http://schemas.microsoft.com/office/drawing/2014/main" id="{77C87DDE-A356-D54D-973A-9E89B35D0A10}"/>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24" name="Rectangle 2">
            <a:extLst>
              <a:ext uri="{FF2B5EF4-FFF2-40B4-BE49-F238E27FC236}">
                <a16:creationId xmlns:a16="http://schemas.microsoft.com/office/drawing/2014/main" id="{5A659475-72EE-C549-87CA-320B2D74B262}"/>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0">
            <a:extLst>
              <a:ext uri="{FF2B5EF4-FFF2-40B4-BE49-F238E27FC236}">
                <a16:creationId xmlns:a16="http://schemas.microsoft.com/office/drawing/2014/main" id="{7D82A2EF-9307-F24D-8DB7-4D8C3929DA3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696BC2C-4BFE-7747-9622-43DC078E363D}" type="slidenum">
              <a:rPr lang="en-US" altLang="pt-BR"/>
              <a:pPr>
                <a:spcBef>
                  <a:spcPct val="0"/>
                </a:spcBef>
                <a:buClrTx/>
                <a:buFontTx/>
                <a:buNone/>
              </a:pPr>
              <a:t>9</a:t>
            </a:fld>
            <a:endParaRPr lang="en-US" altLang="pt-BR"/>
          </a:p>
        </p:txBody>
      </p:sp>
      <p:sp>
        <p:nvSpPr>
          <p:cNvPr id="56323" name="Rectangle 1">
            <a:extLst>
              <a:ext uri="{FF2B5EF4-FFF2-40B4-BE49-F238E27FC236}">
                <a16:creationId xmlns:a16="http://schemas.microsoft.com/office/drawing/2014/main" id="{CE315B7A-29B7-5B48-A547-460454280774}"/>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4" name="Rectangle 2">
            <a:extLst>
              <a:ext uri="{FF2B5EF4-FFF2-40B4-BE49-F238E27FC236}">
                <a16:creationId xmlns:a16="http://schemas.microsoft.com/office/drawing/2014/main" id="{0B0ED4A4-F0AD-C84F-AE77-DB3961B025E7}"/>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7570" name="Rectangle 10">
            <a:extLst>
              <a:ext uri="{FF2B5EF4-FFF2-40B4-BE49-F238E27FC236}">
                <a16:creationId xmlns:a16="http://schemas.microsoft.com/office/drawing/2014/main" id="{E2DAB5D5-65FD-C14E-BA32-60CA86290FF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7989043-294F-6940-834E-28A7FD6BDB72}" type="slidenum">
              <a:rPr lang="en-US" altLang="pt-BR"/>
              <a:pPr>
                <a:spcBef>
                  <a:spcPct val="0"/>
                </a:spcBef>
                <a:buClrTx/>
                <a:buFontTx/>
                <a:buNone/>
              </a:pPr>
              <a:t>101</a:t>
            </a:fld>
            <a:endParaRPr lang="en-US" altLang="pt-BR"/>
          </a:p>
        </p:txBody>
      </p:sp>
      <p:sp>
        <p:nvSpPr>
          <p:cNvPr id="237571" name="Rectangle 1">
            <a:extLst>
              <a:ext uri="{FF2B5EF4-FFF2-40B4-BE49-F238E27FC236}">
                <a16:creationId xmlns:a16="http://schemas.microsoft.com/office/drawing/2014/main" id="{5BA7B3A0-230D-A147-AF4E-B8BFBA94106A}"/>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7572" name="Rectangle 2">
            <a:extLst>
              <a:ext uri="{FF2B5EF4-FFF2-40B4-BE49-F238E27FC236}">
                <a16:creationId xmlns:a16="http://schemas.microsoft.com/office/drawing/2014/main" id="{C291ABF9-689C-4647-899D-5FD9B7DA4935}"/>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9618" name="Rectangle 10">
            <a:extLst>
              <a:ext uri="{FF2B5EF4-FFF2-40B4-BE49-F238E27FC236}">
                <a16:creationId xmlns:a16="http://schemas.microsoft.com/office/drawing/2014/main" id="{60A543D9-C2FA-4E45-93BC-7C49C609328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1F7041B-2A56-EF4F-9C3A-B97E62FBBC40}" type="slidenum">
              <a:rPr lang="en-US" altLang="pt-BR"/>
              <a:pPr>
                <a:spcBef>
                  <a:spcPct val="0"/>
                </a:spcBef>
                <a:buClrTx/>
                <a:buFontTx/>
                <a:buNone/>
              </a:pPr>
              <a:t>102</a:t>
            </a:fld>
            <a:endParaRPr lang="en-US" altLang="pt-BR"/>
          </a:p>
        </p:txBody>
      </p:sp>
      <p:sp>
        <p:nvSpPr>
          <p:cNvPr id="239619" name="Rectangle 1">
            <a:extLst>
              <a:ext uri="{FF2B5EF4-FFF2-40B4-BE49-F238E27FC236}">
                <a16:creationId xmlns:a16="http://schemas.microsoft.com/office/drawing/2014/main" id="{0ABD0008-AF35-4F42-B40F-4B5D7B05D2E4}"/>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9620" name="Rectangle 2">
            <a:extLst>
              <a:ext uri="{FF2B5EF4-FFF2-40B4-BE49-F238E27FC236}">
                <a16:creationId xmlns:a16="http://schemas.microsoft.com/office/drawing/2014/main" id="{5F36E535-695A-6746-9888-B5AED74EA5CA}"/>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1666" name="Rectangle 10">
            <a:extLst>
              <a:ext uri="{FF2B5EF4-FFF2-40B4-BE49-F238E27FC236}">
                <a16:creationId xmlns:a16="http://schemas.microsoft.com/office/drawing/2014/main" id="{D2C26B99-32AA-324D-8CA7-F73042050CBF}"/>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EA0E7A0-A722-BD49-BEB7-EF4A30501D75}" type="slidenum">
              <a:rPr lang="en-US" altLang="pt-BR"/>
              <a:pPr>
                <a:spcBef>
                  <a:spcPct val="0"/>
                </a:spcBef>
                <a:buClrTx/>
                <a:buFontTx/>
                <a:buNone/>
              </a:pPr>
              <a:t>103</a:t>
            </a:fld>
            <a:endParaRPr lang="en-US" altLang="pt-BR"/>
          </a:p>
        </p:txBody>
      </p:sp>
      <p:sp>
        <p:nvSpPr>
          <p:cNvPr id="241667" name="Rectangle 1">
            <a:extLst>
              <a:ext uri="{FF2B5EF4-FFF2-40B4-BE49-F238E27FC236}">
                <a16:creationId xmlns:a16="http://schemas.microsoft.com/office/drawing/2014/main" id="{52B3028D-93CC-224B-A6D2-071C5D895699}"/>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1668" name="Rectangle 2">
            <a:extLst>
              <a:ext uri="{FF2B5EF4-FFF2-40B4-BE49-F238E27FC236}">
                <a16:creationId xmlns:a16="http://schemas.microsoft.com/office/drawing/2014/main" id="{E9B14070-0EA2-0542-9D28-E71842D3F3BC}"/>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3714" name="Rectangle 10">
            <a:extLst>
              <a:ext uri="{FF2B5EF4-FFF2-40B4-BE49-F238E27FC236}">
                <a16:creationId xmlns:a16="http://schemas.microsoft.com/office/drawing/2014/main" id="{E8F3CDDB-85E3-F848-ACC5-8E76ACA34A6D}"/>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D39F69D-7ADE-934A-B2D6-5FBF7BBC4F94}" type="slidenum">
              <a:rPr lang="en-US" altLang="pt-BR"/>
              <a:pPr>
                <a:spcBef>
                  <a:spcPct val="0"/>
                </a:spcBef>
                <a:buClrTx/>
                <a:buFontTx/>
                <a:buNone/>
              </a:pPr>
              <a:t>104</a:t>
            </a:fld>
            <a:endParaRPr lang="en-US" altLang="pt-BR"/>
          </a:p>
        </p:txBody>
      </p:sp>
      <p:sp>
        <p:nvSpPr>
          <p:cNvPr id="243715" name="Rectangle 1">
            <a:extLst>
              <a:ext uri="{FF2B5EF4-FFF2-40B4-BE49-F238E27FC236}">
                <a16:creationId xmlns:a16="http://schemas.microsoft.com/office/drawing/2014/main" id="{B09AB492-A172-A54C-BC6A-A335AFF10B65}"/>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3716" name="Rectangle 2">
            <a:extLst>
              <a:ext uri="{FF2B5EF4-FFF2-40B4-BE49-F238E27FC236}">
                <a16:creationId xmlns:a16="http://schemas.microsoft.com/office/drawing/2014/main" id="{3DEDE6F3-7806-884F-948E-E00371AC1366}"/>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62" name="Rectangle 10">
            <a:extLst>
              <a:ext uri="{FF2B5EF4-FFF2-40B4-BE49-F238E27FC236}">
                <a16:creationId xmlns:a16="http://schemas.microsoft.com/office/drawing/2014/main" id="{BB574E29-26F2-E541-8190-F5FE2C824780}"/>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91962AC-C318-9F41-B7CC-0375AC0BCBD3}" type="slidenum">
              <a:rPr lang="en-US" altLang="pt-BR"/>
              <a:pPr>
                <a:spcBef>
                  <a:spcPct val="0"/>
                </a:spcBef>
                <a:buClrTx/>
                <a:buFontTx/>
                <a:buNone/>
              </a:pPr>
              <a:t>105</a:t>
            </a:fld>
            <a:endParaRPr lang="en-US" altLang="pt-BR"/>
          </a:p>
        </p:txBody>
      </p:sp>
      <p:sp>
        <p:nvSpPr>
          <p:cNvPr id="245763" name="Rectangle 1">
            <a:extLst>
              <a:ext uri="{FF2B5EF4-FFF2-40B4-BE49-F238E27FC236}">
                <a16:creationId xmlns:a16="http://schemas.microsoft.com/office/drawing/2014/main" id="{EF442E77-E53D-D840-997E-955B8E02C51F}"/>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64" name="Rectangle 2">
            <a:extLst>
              <a:ext uri="{FF2B5EF4-FFF2-40B4-BE49-F238E27FC236}">
                <a16:creationId xmlns:a16="http://schemas.microsoft.com/office/drawing/2014/main" id="{13ED5FE9-ED6B-D44F-BBF4-C5B7069142B7}"/>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7810" name="Rectangle 10">
            <a:extLst>
              <a:ext uri="{FF2B5EF4-FFF2-40B4-BE49-F238E27FC236}">
                <a16:creationId xmlns:a16="http://schemas.microsoft.com/office/drawing/2014/main" id="{4E232DB6-1B78-4948-A7F3-73C7ED3FC65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D888373-AE0E-F64C-8B2A-F08A965AFBDF}" type="slidenum">
              <a:rPr lang="en-US" altLang="pt-BR"/>
              <a:pPr>
                <a:spcBef>
                  <a:spcPct val="0"/>
                </a:spcBef>
                <a:buClrTx/>
                <a:buFontTx/>
                <a:buNone/>
              </a:pPr>
              <a:t>106</a:t>
            </a:fld>
            <a:endParaRPr lang="en-US" altLang="pt-BR"/>
          </a:p>
        </p:txBody>
      </p:sp>
      <p:sp>
        <p:nvSpPr>
          <p:cNvPr id="247811" name="Rectangle 1">
            <a:extLst>
              <a:ext uri="{FF2B5EF4-FFF2-40B4-BE49-F238E27FC236}">
                <a16:creationId xmlns:a16="http://schemas.microsoft.com/office/drawing/2014/main" id="{0E37A3DD-5680-6747-B444-28094B66CB0D}"/>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7812" name="Rectangle 2">
            <a:extLst>
              <a:ext uri="{FF2B5EF4-FFF2-40B4-BE49-F238E27FC236}">
                <a16:creationId xmlns:a16="http://schemas.microsoft.com/office/drawing/2014/main" id="{CA5A13D5-00F6-DF4A-92CA-7C7F6EE7EDB0}"/>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9858" name="Rectangle 10">
            <a:extLst>
              <a:ext uri="{FF2B5EF4-FFF2-40B4-BE49-F238E27FC236}">
                <a16:creationId xmlns:a16="http://schemas.microsoft.com/office/drawing/2014/main" id="{FAEDCC40-5A2E-9C4B-914C-6D8E0BE8C57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A6304B0-48F0-D247-A5B3-F7A4A00408E6}" type="slidenum">
              <a:rPr lang="en-US" altLang="pt-BR"/>
              <a:pPr>
                <a:spcBef>
                  <a:spcPct val="0"/>
                </a:spcBef>
                <a:buClrTx/>
                <a:buFontTx/>
                <a:buNone/>
              </a:pPr>
              <a:t>107</a:t>
            </a:fld>
            <a:endParaRPr lang="en-US" altLang="pt-BR"/>
          </a:p>
        </p:txBody>
      </p:sp>
      <p:sp>
        <p:nvSpPr>
          <p:cNvPr id="249859" name="Rectangle 1">
            <a:extLst>
              <a:ext uri="{FF2B5EF4-FFF2-40B4-BE49-F238E27FC236}">
                <a16:creationId xmlns:a16="http://schemas.microsoft.com/office/drawing/2014/main" id="{EC4D4E68-FBC2-F048-BF5D-F5549BC33745}"/>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9860" name="Rectangle 2">
            <a:extLst>
              <a:ext uri="{FF2B5EF4-FFF2-40B4-BE49-F238E27FC236}">
                <a16:creationId xmlns:a16="http://schemas.microsoft.com/office/drawing/2014/main" id="{A8AC4199-241D-BB42-9200-6ECB176AF01B}"/>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1906" name="Rectangle 10">
            <a:extLst>
              <a:ext uri="{FF2B5EF4-FFF2-40B4-BE49-F238E27FC236}">
                <a16:creationId xmlns:a16="http://schemas.microsoft.com/office/drawing/2014/main" id="{6DA6EE35-6E55-5046-9672-52CFF89D4D7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A67052A-EE92-5342-905B-B7ECAE42EE71}" type="slidenum">
              <a:rPr lang="en-US" altLang="pt-BR"/>
              <a:pPr>
                <a:spcBef>
                  <a:spcPct val="0"/>
                </a:spcBef>
                <a:buClrTx/>
                <a:buFontTx/>
                <a:buNone/>
              </a:pPr>
              <a:t>108</a:t>
            </a:fld>
            <a:endParaRPr lang="en-US" altLang="pt-BR"/>
          </a:p>
        </p:txBody>
      </p:sp>
      <p:sp>
        <p:nvSpPr>
          <p:cNvPr id="251907" name="Rectangle 1">
            <a:extLst>
              <a:ext uri="{FF2B5EF4-FFF2-40B4-BE49-F238E27FC236}">
                <a16:creationId xmlns:a16="http://schemas.microsoft.com/office/drawing/2014/main" id="{BE3AC305-48A5-DE45-9FEC-966D13F32AD1}"/>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1908" name="Rectangle 2">
            <a:extLst>
              <a:ext uri="{FF2B5EF4-FFF2-40B4-BE49-F238E27FC236}">
                <a16:creationId xmlns:a16="http://schemas.microsoft.com/office/drawing/2014/main" id="{F291155E-77E4-1F4C-8053-13BB4C6D3FA3}"/>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3954" name="Rectangle 10">
            <a:extLst>
              <a:ext uri="{FF2B5EF4-FFF2-40B4-BE49-F238E27FC236}">
                <a16:creationId xmlns:a16="http://schemas.microsoft.com/office/drawing/2014/main" id="{0FEA1081-8835-7F41-B033-4F78F1642CD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D8300CB-242F-8349-AE64-682371C89C36}" type="slidenum">
              <a:rPr lang="en-US" altLang="pt-BR"/>
              <a:pPr>
                <a:spcBef>
                  <a:spcPct val="0"/>
                </a:spcBef>
                <a:buClrTx/>
                <a:buFontTx/>
                <a:buNone/>
              </a:pPr>
              <a:t>109</a:t>
            </a:fld>
            <a:endParaRPr lang="en-US" altLang="pt-BR"/>
          </a:p>
        </p:txBody>
      </p:sp>
      <p:sp>
        <p:nvSpPr>
          <p:cNvPr id="253955" name="Rectangle 1">
            <a:extLst>
              <a:ext uri="{FF2B5EF4-FFF2-40B4-BE49-F238E27FC236}">
                <a16:creationId xmlns:a16="http://schemas.microsoft.com/office/drawing/2014/main" id="{09775D96-78F1-164C-BE2E-60B2087DD688}"/>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3956" name="Rectangle 2">
            <a:extLst>
              <a:ext uri="{FF2B5EF4-FFF2-40B4-BE49-F238E27FC236}">
                <a16:creationId xmlns:a16="http://schemas.microsoft.com/office/drawing/2014/main" id="{92775ACB-BBDF-794A-A563-D7749A6EB515}"/>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02" name="Rectangle 10">
            <a:extLst>
              <a:ext uri="{FF2B5EF4-FFF2-40B4-BE49-F238E27FC236}">
                <a16:creationId xmlns:a16="http://schemas.microsoft.com/office/drawing/2014/main" id="{F16462EE-B800-924D-B300-767F6B61D85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1C1ECE7-0A1F-734C-94ED-7214F50B88A6}" type="slidenum">
              <a:rPr lang="en-US" altLang="pt-BR"/>
              <a:pPr>
                <a:spcBef>
                  <a:spcPct val="0"/>
                </a:spcBef>
                <a:buClrTx/>
                <a:buFontTx/>
                <a:buNone/>
              </a:pPr>
              <a:t>110</a:t>
            </a:fld>
            <a:endParaRPr lang="en-US" altLang="pt-BR"/>
          </a:p>
        </p:txBody>
      </p:sp>
      <p:sp>
        <p:nvSpPr>
          <p:cNvPr id="256003" name="Rectangle 1">
            <a:extLst>
              <a:ext uri="{FF2B5EF4-FFF2-40B4-BE49-F238E27FC236}">
                <a16:creationId xmlns:a16="http://schemas.microsoft.com/office/drawing/2014/main" id="{DC9CB8A1-3D84-3840-A540-5FE0152E0C29}"/>
              </a:ext>
            </a:extLst>
          </p:cNvPr>
          <p:cNvSpPr>
            <a:spLocks noChangeArrowheads="1" noTextEdit="1"/>
          </p:cNvSpPr>
          <p:nvPr>
            <p:ph type="sldImg"/>
          </p:nvPr>
        </p:nvSpPr>
        <p:spPr>
          <a:xfrm>
            <a:off x="1143000" y="685800"/>
            <a:ext cx="4568825" cy="34258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04" name="Rectangle 2">
            <a:extLst>
              <a:ext uri="{FF2B5EF4-FFF2-40B4-BE49-F238E27FC236}">
                <a16:creationId xmlns:a16="http://schemas.microsoft.com/office/drawing/2014/main" id="{50656FAD-AF1A-D14B-8B93-78DC1CEF3E5F}"/>
              </a:ext>
            </a:extLst>
          </p:cNvPr>
          <p:cNvSpPr>
            <a:spLocks noChangeArrowheads="1"/>
          </p:cNvSpPr>
          <p:nvPr>
            <p:ph type="body" idx="1"/>
          </p:nvPr>
        </p:nvSpPr>
        <p:spPr>
          <a:xfrm>
            <a:off x="914400" y="4343400"/>
            <a:ext cx="5026025"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altLang="pt-BR">
              <a:ea typeface="Microsoft YaHe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4" name="Rectangle 20">
            <a:extLst>
              <a:ext uri="{FF2B5EF4-FFF2-40B4-BE49-F238E27FC236}">
                <a16:creationId xmlns:a16="http://schemas.microsoft.com/office/drawing/2014/main" id="{56FACC90-075C-A14D-AD17-7E4673398834}"/>
              </a:ext>
            </a:extLst>
          </p:cNvPr>
          <p:cNvSpPr>
            <a:spLocks noGrp="1" noChangeArrowheads="1"/>
          </p:cNvSpPr>
          <p:nvPr>
            <p:ph type="sldNum" idx="10"/>
          </p:nvPr>
        </p:nvSpPr>
        <p:spPr>
          <a:ln/>
        </p:spPr>
        <p:txBody>
          <a:bodyPr/>
          <a:lstStyle>
            <a:lvl1pPr>
              <a:defRPr/>
            </a:lvl1pPr>
          </a:lstStyle>
          <a:p>
            <a:fld id="{950EA8B6-5524-FF4A-A50D-AB354D56326D}" type="slidenum">
              <a:rPr lang="en-US" altLang="pt-BR"/>
              <a:pPr/>
              <a:t>‹nº›</a:t>
            </a:fld>
            <a:endParaRPr lang="en-US" altLang="pt-BR"/>
          </a:p>
        </p:txBody>
      </p:sp>
    </p:spTree>
    <p:extLst>
      <p:ext uri="{BB962C8B-B14F-4D97-AF65-F5344CB8AC3E}">
        <p14:creationId xmlns:p14="http://schemas.microsoft.com/office/powerpoint/2010/main" val="3243321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20">
            <a:extLst>
              <a:ext uri="{FF2B5EF4-FFF2-40B4-BE49-F238E27FC236}">
                <a16:creationId xmlns:a16="http://schemas.microsoft.com/office/drawing/2014/main" id="{9F9D701E-D2B0-484F-BA8E-79484407AD16}"/>
              </a:ext>
            </a:extLst>
          </p:cNvPr>
          <p:cNvSpPr>
            <a:spLocks noGrp="1" noChangeArrowheads="1"/>
          </p:cNvSpPr>
          <p:nvPr>
            <p:ph type="sldNum" idx="10"/>
          </p:nvPr>
        </p:nvSpPr>
        <p:spPr>
          <a:ln/>
        </p:spPr>
        <p:txBody>
          <a:bodyPr/>
          <a:lstStyle>
            <a:lvl1pPr>
              <a:defRPr/>
            </a:lvl1pPr>
          </a:lstStyle>
          <a:p>
            <a:fld id="{7109829D-4428-1246-B6A3-7A012628C912}" type="slidenum">
              <a:rPr lang="en-US" altLang="pt-BR"/>
              <a:pPr/>
              <a:t>‹nº›</a:t>
            </a:fld>
            <a:endParaRPr lang="en-US" altLang="pt-BR"/>
          </a:p>
        </p:txBody>
      </p:sp>
    </p:spTree>
    <p:extLst>
      <p:ext uri="{BB962C8B-B14F-4D97-AF65-F5344CB8AC3E}">
        <p14:creationId xmlns:p14="http://schemas.microsoft.com/office/powerpoint/2010/main" val="311593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11925" y="609600"/>
            <a:ext cx="1941513" cy="54816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685800" y="609600"/>
            <a:ext cx="5673725" cy="54816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20">
            <a:extLst>
              <a:ext uri="{FF2B5EF4-FFF2-40B4-BE49-F238E27FC236}">
                <a16:creationId xmlns:a16="http://schemas.microsoft.com/office/drawing/2014/main" id="{04F57676-6E90-2F4B-B778-5E17C9AE2D1D}"/>
              </a:ext>
            </a:extLst>
          </p:cNvPr>
          <p:cNvSpPr>
            <a:spLocks noGrp="1" noChangeArrowheads="1"/>
          </p:cNvSpPr>
          <p:nvPr>
            <p:ph type="sldNum" idx="10"/>
          </p:nvPr>
        </p:nvSpPr>
        <p:spPr>
          <a:ln/>
        </p:spPr>
        <p:txBody>
          <a:bodyPr/>
          <a:lstStyle>
            <a:lvl1pPr>
              <a:defRPr/>
            </a:lvl1pPr>
          </a:lstStyle>
          <a:p>
            <a:fld id="{6287F1B0-F7F3-5D49-A51F-FD3A79916826}" type="slidenum">
              <a:rPr lang="en-US" altLang="pt-BR"/>
              <a:pPr/>
              <a:t>‹nº›</a:t>
            </a:fld>
            <a:endParaRPr lang="en-US" altLang="pt-BR"/>
          </a:p>
        </p:txBody>
      </p:sp>
    </p:spTree>
    <p:extLst>
      <p:ext uri="{BB962C8B-B14F-4D97-AF65-F5344CB8AC3E}">
        <p14:creationId xmlns:p14="http://schemas.microsoft.com/office/powerpoint/2010/main" val="2494599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4" name="Rectangle 31">
            <a:extLst>
              <a:ext uri="{FF2B5EF4-FFF2-40B4-BE49-F238E27FC236}">
                <a16:creationId xmlns:a16="http://schemas.microsoft.com/office/drawing/2014/main" id="{9B4A426F-1735-C044-8601-6DAAE160CD3E}"/>
              </a:ext>
            </a:extLst>
          </p:cNvPr>
          <p:cNvSpPr>
            <a:spLocks noGrp="1" noChangeArrowheads="1"/>
          </p:cNvSpPr>
          <p:nvPr>
            <p:ph type="sldNum" idx="10"/>
          </p:nvPr>
        </p:nvSpPr>
        <p:spPr>
          <a:ln/>
        </p:spPr>
        <p:txBody>
          <a:bodyPr/>
          <a:lstStyle>
            <a:lvl1pPr>
              <a:defRPr/>
            </a:lvl1pPr>
          </a:lstStyle>
          <a:p>
            <a:fld id="{6FAD98A8-F96E-BD4B-AB97-BDEF97F72286}" type="slidenum">
              <a:rPr lang="en-US" altLang="pt-BR"/>
              <a:pPr/>
              <a:t>‹nº›</a:t>
            </a:fld>
            <a:endParaRPr lang="en-US" altLang="pt-BR"/>
          </a:p>
        </p:txBody>
      </p:sp>
    </p:spTree>
    <p:extLst>
      <p:ext uri="{BB962C8B-B14F-4D97-AF65-F5344CB8AC3E}">
        <p14:creationId xmlns:p14="http://schemas.microsoft.com/office/powerpoint/2010/main" val="1189436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31">
            <a:extLst>
              <a:ext uri="{FF2B5EF4-FFF2-40B4-BE49-F238E27FC236}">
                <a16:creationId xmlns:a16="http://schemas.microsoft.com/office/drawing/2014/main" id="{F7509D00-A9B9-AB49-B32A-72E46B220E71}"/>
              </a:ext>
            </a:extLst>
          </p:cNvPr>
          <p:cNvSpPr>
            <a:spLocks noGrp="1" noChangeArrowheads="1"/>
          </p:cNvSpPr>
          <p:nvPr>
            <p:ph type="sldNum" idx="10"/>
          </p:nvPr>
        </p:nvSpPr>
        <p:spPr>
          <a:ln/>
        </p:spPr>
        <p:txBody>
          <a:bodyPr/>
          <a:lstStyle>
            <a:lvl1pPr>
              <a:defRPr/>
            </a:lvl1pPr>
          </a:lstStyle>
          <a:p>
            <a:fld id="{6E788CF0-A902-9849-90E1-4A483BB3EF8D}" type="slidenum">
              <a:rPr lang="en-US" altLang="pt-BR"/>
              <a:pPr/>
              <a:t>‹nº›</a:t>
            </a:fld>
            <a:endParaRPr lang="en-US" altLang="pt-BR"/>
          </a:p>
        </p:txBody>
      </p:sp>
    </p:spTree>
    <p:extLst>
      <p:ext uri="{BB962C8B-B14F-4D97-AF65-F5344CB8AC3E}">
        <p14:creationId xmlns:p14="http://schemas.microsoft.com/office/powerpoint/2010/main" val="2735351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 texto mestre</a:t>
            </a:r>
          </a:p>
        </p:txBody>
      </p:sp>
      <p:sp>
        <p:nvSpPr>
          <p:cNvPr id="4" name="Rectangle 31">
            <a:extLst>
              <a:ext uri="{FF2B5EF4-FFF2-40B4-BE49-F238E27FC236}">
                <a16:creationId xmlns:a16="http://schemas.microsoft.com/office/drawing/2014/main" id="{9BB60126-A258-4C49-961D-587E947187A6}"/>
              </a:ext>
            </a:extLst>
          </p:cNvPr>
          <p:cNvSpPr>
            <a:spLocks noGrp="1" noChangeArrowheads="1"/>
          </p:cNvSpPr>
          <p:nvPr>
            <p:ph type="sldNum" idx="10"/>
          </p:nvPr>
        </p:nvSpPr>
        <p:spPr>
          <a:ln/>
        </p:spPr>
        <p:txBody>
          <a:bodyPr/>
          <a:lstStyle>
            <a:lvl1pPr>
              <a:defRPr/>
            </a:lvl1pPr>
          </a:lstStyle>
          <a:p>
            <a:fld id="{66671F82-1CEB-D446-8ABD-8C161FC4FB01}" type="slidenum">
              <a:rPr lang="en-US" altLang="pt-BR"/>
              <a:pPr/>
              <a:t>‹nº›</a:t>
            </a:fld>
            <a:endParaRPr lang="en-US" altLang="pt-BR"/>
          </a:p>
        </p:txBody>
      </p:sp>
    </p:spTree>
    <p:extLst>
      <p:ext uri="{BB962C8B-B14F-4D97-AF65-F5344CB8AC3E}">
        <p14:creationId xmlns:p14="http://schemas.microsoft.com/office/powerpoint/2010/main" val="2607996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685800" y="1981200"/>
            <a:ext cx="3806825"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5025" y="1981200"/>
            <a:ext cx="3808413"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31">
            <a:extLst>
              <a:ext uri="{FF2B5EF4-FFF2-40B4-BE49-F238E27FC236}">
                <a16:creationId xmlns:a16="http://schemas.microsoft.com/office/drawing/2014/main" id="{787FD692-45B6-AD40-AD88-363B5D67B8C5}"/>
              </a:ext>
            </a:extLst>
          </p:cNvPr>
          <p:cNvSpPr>
            <a:spLocks noGrp="1" noChangeArrowheads="1"/>
          </p:cNvSpPr>
          <p:nvPr>
            <p:ph type="sldNum" idx="10"/>
          </p:nvPr>
        </p:nvSpPr>
        <p:spPr>
          <a:ln/>
        </p:spPr>
        <p:txBody>
          <a:bodyPr/>
          <a:lstStyle>
            <a:lvl1pPr>
              <a:defRPr/>
            </a:lvl1pPr>
          </a:lstStyle>
          <a:p>
            <a:fld id="{285B7C74-D92B-CB48-B577-D5B26F46CE34}" type="slidenum">
              <a:rPr lang="en-US" altLang="pt-BR"/>
              <a:pPr/>
              <a:t>‹nº›</a:t>
            </a:fld>
            <a:endParaRPr lang="en-US" altLang="pt-BR"/>
          </a:p>
        </p:txBody>
      </p:sp>
    </p:spTree>
    <p:extLst>
      <p:ext uri="{BB962C8B-B14F-4D97-AF65-F5344CB8AC3E}">
        <p14:creationId xmlns:p14="http://schemas.microsoft.com/office/powerpoint/2010/main" val="2201813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31">
            <a:extLst>
              <a:ext uri="{FF2B5EF4-FFF2-40B4-BE49-F238E27FC236}">
                <a16:creationId xmlns:a16="http://schemas.microsoft.com/office/drawing/2014/main" id="{5AF4EEBA-B174-3D4D-8A54-FD1643D8EA06}"/>
              </a:ext>
            </a:extLst>
          </p:cNvPr>
          <p:cNvSpPr>
            <a:spLocks noGrp="1" noChangeArrowheads="1"/>
          </p:cNvSpPr>
          <p:nvPr>
            <p:ph type="sldNum" idx="10"/>
          </p:nvPr>
        </p:nvSpPr>
        <p:spPr>
          <a:ln/>
        </p:spPr>
        <p:txBody>
          <a:bodyPr/>
          <a:lstStyle>
            <a:lvl1pPr>
              <a:defRPr/>
            </a:lvl1pPr>
          </a:lstStyle>
          <a:p>
            <a:fld id="{BED7B8E3-FF08-8443-B717-8AEA69EF4E2A}" type="slidenum">
              <a:rPr lang="en-US" altLang="pt-BR"/>
              <a:pPr/>
              <a:t>‹nº›</a:t>
            </a:fld>
            <a:endParaRPr lang="en-US" altLang="pt-BR"/>
          </a:p>
        </p:txBody>
      </p:sp>
    </p:spTree>
    <p:extLst>
      <p:ext uri="{BB962C8B-B14F-4D97-AF65-F5344CB8AC3E}">
        <p14:creationId xmlns:p14="http://schemas.microsoft.com/office/powerpoint/2010/main" val="499330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Rectangle 31">
            <a:extLst>
              <a:ext uri="{FF2B5EF4-FFF2-40B4-BE49-F238E27FC236}">
                <a16:creationId xmlns:a16="http://schemas.microsoft.com/office/drawing/2014/main" id="{C2623B7E-133C-824E-B478-D86003B6776A}"/>
              </a:ext>
            </a:extLst>
          </p:cNvPr>
          <p:cNvSpPr>
            <a:spLocks noGrp="1" noChangeArrowheads="1"/>
          </p:cNvSpPr>
          <p:nvPr>
            <p:ph type="sldNum" idx="10"/>
          </p:nvPr>
        </p:nvSpPr>
        <p:spPr>
          <a:ln/>
        </p:spPr>
        <p:txBody>
          <a:bodyPr/>
          <a:lstStyle>
            <a:lvl1pPr>
              <a:defRPr/>
            </a:lvl1pPr>
          </a:lstStyle>
          <a:p>
            <a:fld id="{D0EE56A4-83C6-C445-ABD0-12CAA2187A84}" type="slidenum">
              <a:rPr lang="en-US" altLang="pt-BR"/>
              <a:pPr/>
              <a:t>‹nº›</a:t>
            </a:fld>
            <a:endParaRPr lang="en-US" altLang="pt-BR"/>
          </a:p>
        </p:txBody>
      </p:sp>
    </p:spTree>
    <p:extLst>
      <p:ext uri="{BB962C8B-B14F-4D97-AF65-F5344CB8AC3E}">
        <p14:creationId xmlns:p14="http://schemas.microsoft.com/office/powerpoint/2010/main" val="3639841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31">
            <a:extLst>
              <a:ext uri="{FF2B5EF4-FFF2-40B4-BE49-F238E27FC236}">
                <a16:creationId xmlns:a16="http://schemas.microsoft.com/office/drawing/2014/main" id="{F73302A4-9B28-584A-9B2F-6745FCA27A9A}"/>
              </a:ext>
            </a:extLst>
          </p:cNvPr>
          <p:cNvSpPr>
            <a:spLocks noGrp="1" noChangeArrowheads="1"/>
          </p:cNvSpPr>
          <p:nvPr>
            <p:ph type="sldNum" idx="10"/>
          </p:nvPr>
        </p:nvSpPr>
        <p:spPr>
          <a:ln/>
        </p:spPr>
        <p:txBody>
          <a:bodyPr/>
          <a:lstStyle>
            <a:lvl1pPr>
              <a:defRPr/>
            </a:lvl1pPr>
          </a:lstStyle>
          <a:p>
            <a:fld id="{F110D629-095E-904D-B2BF-6AB80107D3E8}" type="slidenum">
              <a:rPr lang="en-US" altLang="pt-BR"/>
              <a:pPr/>
              <a:t>‹nº›</a:t>
            </a:fld>
            <a:endParaRPr lang="en-US" altLang="pt-BR"/>
          </a:p>
        </p:txBody>
      </p:sp>
    </p:spTree>
    <p:extLst>
      <p:ext uri="{BB962C8B-B14F-4D97-AF65-F5344CB8AC3E}">
        <p14:creationId xmlns:p14="http://schemas.microsoft.com/office/powerpoint/2010/main" val="2589392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Rectangle 31">
            <a:extLst>
              <a:ext uri="{FF2B5EF4-FFF2-40B4-BE49-F238E27FC236}">
                <a16:creationId xmlns:a16="http://schemas.microsoft.com/office/drawing/2014/main" id="{107F07BB-2597-A04D-B747-5AC002DBB5DE}"/>
              </a:ext>
            </a:extLst>
          </p:cNvPr>
          <p:cNvSpPr>
            <a:spLocks noGrp="1" noChangeArrowheads="1"/>
          </p:cNvSpPr>
          <p:nvPr>
            <p:ph type="sldNum" idx="10"/>
          </p:nvPr>
        </p:nvSpPr>
        <p:spPr>
          <a:ln/>
        </p:spPr>
        <p:txBody>
          <a:bodyPr/>
          <a:lstStyle>
            <a:lvl1pPr>
              <a:defRPr/>
            </a:lvl1pPr>
          </a:lstStyle>
          <a:p>
            <a:fld id="{0D30FDB6-035C-C142-AFB1-40ED0FD7B4D5}" type="slidenum">
              <a:rPr lang="en-US" altLang="pt-BR"/>
              <a:pPr/>
              <a:t>‹nº›</a:t>
            </a:fld>
            <a:endParaRPr lang="en-US" altLang="pt-BR"/>
          </a:p>
        </p:txBody>
      </p:sp>
    </p:spTree>
    <p:extLst>
      <p:ext uri="{BB962C8B-B14F-4D97-AF65-F5344CB8AC3E}">
        <p14:creationId xmlns:p14="http://schemas.microsoft.com/office/powerpoint/2010/main" val="3208264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20">
            <a:extLst>
              <a:ext uri="{FF2B5EF4-FFF2-40B4-BE49-F238E27FC236}">
                <a16:creationId xmlns:a16="http://schemas.microsoft.com/office/drawing/2014/main" id="{1507EB13-F123-E34D-9D3D-575CDAD54858}"/>
              </a:ext>
            </a:extLst>
          </p:cNvPr>
          <p:cNvSpPr>
            <a:spLocks noGrp="1" noChangeArrowheads="1"/>
          </p:cNvSpPr>
          <p:nvPr>
            <p:ph type="sldNum" idx="10"/>
          </p:nvPr>
        </p:nvSpPr>
        <p:spPr>
          <a:ln/>
        </p:spPr>
        <p:txBody>
          <a:bodyPr/>
          <a:lstStyle>
            <a:lvl1pPr>
              <a:defRPr/>
            </a:lvl1pPr>
          </a:lstStyle>
          <a:p>
            <a:fld id="{E4701567-39D7-C446-9453-457ADBD24430}" type="slidenum">
              <a:rPr lang="en-US" altLang="pt-BR"/>
              <a:pPr/>
              <a:t>‹nº›</a:t>
            </a:fld>
            <a:endParaRPr lang="en-US" altLang="pt-BR"/>
          </a:p>
        </p:txBody>
      </p:sp>
    </p:spTree>
    <p:extLst>
      <p:ext uri="{BB962C8B-B14F-4D97-AF65-F5344CB8AC3E}">
        <p14:creationId xmlns:p14="http://schemas.microsoft.com/office/powerpoint/2010/main" val="2164031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Rectangle 31">
            <a:extLst>
              <a:ext uri="{FF2B5EF4-FFF2-40B4-BE49-F238E27FC236}">
                <a16:creationId xmlns:a16="http://schemas.microsoft.com/office/drawing/2014/main" id="{DDDF61D5-53B5-DC41-BCDF-FBF730CE75F4}"/>
              </a:ext>
            </a:extLst>
          </p:cNvPr>
          <p:cNvSpPr>
            <a:spLocks noGrp="1" noChangeArrowheads="1"/>
          </p:cNvSpPr>
          <p:nvPr>
            <p:ph type="sldNum" idx="10"/>
          </p:nvPr>
        </p:nvSpPr>
        <p:spPr>
          <a:ln/>
        </p:spPr>
        <p:txBody>
          <a:bodyPr/>
          <a:lstStyle>
            <a:lvl1pPr>
              <a:defRPr/>
            </a:lvl1pPr>
          </a:lstStyle>
          <a:p>
            <a:fld id="{4B4FA88F-3FFE-1E40-A2B5-216D1C82B8EF}" type="slidenum">
              <a:rPr lang="en-US" altLang="pt-BR"/>
              <a:pPr/>
              <a:t>‹nº›</a:t>
            </a:fld>
            <a:endParaRPr lang="en-US" altLang="pt-BR"/>
          </a:p>
        </p:txBody>
      </p:sp>
    </p:spTree>
    <p:extLst>
      <p:ext uri="{BB962C8B-B14F-4D97-AF65-F5344CB8AC3E}">
        <p14:creationId xmlns:p14="http://schemas.microsoft.com/office/powerpoint/2010/main" val="1301163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31">
            <a:extLst>
              <a:ext uri="{FF2B5EF4-FFF2-40B4-BE49-F238E27FC236}">
                <a16:creationId xmlns:a16="http://schemas.microsoft.com/office/drawing/2014/main" id="{12C699B7-59A3-1C42-8CB6-CF585812A9BF}"/>
              </a:ext>
            </a:extLst>
          </p:cNvPr>
          <p:cNvSpPr>
            <a:spLocks noGrp="1" noChangeArrowheads="1"/>
          </p:cNvSpPr>
          <p:nvPr>
            <p:ph type="sldNum" idx="10"/>
          </p:nvPr>
        </p:nvSpPr>
        <p:spPr>
          <a:ln/>
        </p:spPr>
        <p:txBody>
          <a:bodyPr/>
          <a:lstStyle>
            <a:lvl1pPr>
              <a:defRPr/>
            </a:lvl1pPr>
          </a:lstStyle>
          <a:p>
            <a:fld id="{8E941311-8C6C-654B-8665-0951A74BFBB1}" type="slidenum">
              <a:rPr lang="en-US" altLang="pt-BR"/>
              <a:pPr/>
              <a:t>‹nº›</a:t>
            </a:fld>
            <a:endParaRPr lang="en-US" altLang="pt-BR"/>
          </a:p>
        </p:txBody>
      </p:sp>
    </p:spTree>
    <p:extLst>
      <p:ext uri="{BB962C8B-B14F-4D97-AF65-F5344CB8AC3E}">
        <p14:creationId xmlns:p14="http://schemas.microsoft.com/office/powerpoint/2010/main" val="20396348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11925" y="609600"/>
            <a:ext cx="1941513" cy="54816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685800" y="609600"/>
            <a:ext cx="5673725" cy="54816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31">
            <a:extLst>
              <a:ext uri="{FF2B5EF4-FFF2-40B4-BE49-F238E27FC236}">
                <a16:creationId xmlns:a16="http://schemas.microsoft.com/office/drawing/2014/main" id="{A747DEDF-20FD-314A-BDAE-F942497DAB72}"/>
              </a:ext>
            </a:extLst>
          </p:cNvPr>
          <p:cNvSpPr>
            <a:spLocks noGrp="1" noChangeArrowheads="1"/>
          </p:cNvSpPr>
          <p:nvPr>
            <p:ph type="sldNum" idx="10"/>
          </p:nvPr>
        </p:nvSpPr>
        <p:spPr>
          <a:ln/>
        </p:spPr>
        <p:txBody>
          <a:bodyPr/>
          <a:lstStyle>
            <a:lvl1pPr>
              <a:defRPr/>
            </a:lvl1pPr>
          </a:lstStyle>
          <a:p>
            <a:fld id="{B4EF1D11-F8C4-3147-844B-6B6C6AB6D23F}" type="slidenum">
              <a:rPr lang="en-US" altLang="pt-BR"/>
              <a:pPr/>
              <a:t>‹nº›</a:t>
            </a:fld>
            <a:endParaRPr lang="en-US" altLang="pt-BR"/>
          </a:p>
        </p:txBody>
      </p:sp>
    </p:spTree>
    <p:extLst>
      <p:ext uri="{BB962C8B-B14F-4D97-AF65-F5344CB8AC3E}">
        <p14:creationId xmlns:p14="http://schemas.microsoft.com/office/powerpoint/2010/main" val="3628179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 texto mestre</a:t>
            </a:r>
          </a:p>
        </p:txBody>
      </p:sp>
      <p:sp>
        <p:nvSpPr>
          <p:cNvPr id="4" name="Rectangle 20">
            <a:extLst>
              <a:ext uri="{FF2B5EF4-FFF2-40B4-BE49-F238E27FC236}">
                <a16:creationId xmlns:a16="http://schemas.microsoft.com/office/drawing/2014/main" id="{9C00BB1D-2920-A74F-9476-AD990873354D}"/>
              </a:ext>
            </a:extLst>
          </p:cNvPr>
          <p:cNvSpPr>
            <a:spLocks noGrp="1" noChangeArrowheads="1"/>
          </p:cNvSpPr>
          <p:nvPr>
            <p:ph type="sldNum" idx="10"/>
          </p:nvPr>
        </p:nvSpPr>
        <p:spPr>
          <a:ln/>
        </p:spPr>
        <p:txBody>
          <a:bodyPr/>
          <a:lstStyle>
            <a:lvl1pPr>
              <a:defRPr/>
            </a:lvl1pPr>
          </a:lstStyle>
          <a:p>
            <a:fld id="{192B84CB-691C-3645-8765-40CBB466721D}" type="slidenum">
              <a:rPr lang="en-US" altLang="pt-BR"/>
              <a:pPr/>
              <a:t>‹nº›</a:t>
            </a:fld>
            <a:endParaRPr lang="en-US" altLang="pt-BR"/>
          </a:p>
        </p:txBody>
      </p:sp>
    </p:spTree>
    <p:extLst>
      <p:ext uri="{BB962C8B-B14F-4D97-AF65-F5344CB8AC3E}">
        <p14:creationId xmlns:p14="http://schemas.microsoft.com/office/powerpoint/2010/main" val="307212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685800" y="1981200"/>
            <a:ext cx="3806825"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5025" y="1981200"/>
            <a:ext cx="3808413"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20">
            <a:extLst>
              <a:ext uri="{FF2B5EF4-FFF2-40B4-BE49-F238E27FC236}">
                <a16:creationId xmlns:a16="http://schemas.microsoft.com/office/drawing/2014/main" id="{E7EA03EB-1828-4E47-95D3-312CDC02423C}"/>
              </a:ext>
            </a:extLst>
          </p:cNvPr>
          <p:cNvSpPr>
            <a:spLocks noGrp="1" noChangeArrowheads="1"/>
          </p:cNvSpPr>
          <p:nvPr>
            <p:ph type="sldNum" idx="10"/>
          </p:nvPr>
        </p:nvSpPr>
        <p:spPr>
          <a:ln/>
        </p:spPr>
        <p:txBody>
          <a:bodyPr/>
          <a:lstStyle>
            <a:lvl1pPr>
              <a:defRPr/>
            </a:lvl1pPr>
          </a:lstStyle>
          <a:p>
            <a:fld id="{82FAF9ED-5CF1-1B40-B635-FF00C97FE12F}" type="slidenum">
              <a:rPr lang="en-US" altLang="pt-BR"/>
              <a:pPr/>
              <a:t>‹nº›</a:t>
            </a:fld>
            <a:endParaRPr lang="en-US" altLang="pt-BR"/>
          </a:p>
        </p:txBody>
      </p:sp>
    </p:spTree>
    <p:extLst>
      <p:ext uri="{BB962C8B-B14F-4D97-AF65-F5344CB8AC3E}">
        <p14:creationId xmlns:p14="http://schemas.microsoft.com/office/powerpoint/2010/main" val="228229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20">
            <a:extLst>
              <a:ext uri="{FF2B5EF4-FFF2-40B4-BE49-F238E27FC236}">
                <a16:creationId xmlns:a16="http://schemas.microsoft.com/office/drawing/2014/main" id="{BCB81425-4520-9A4D-A84C-D9C867AD972C}"/>
              </a:ext>
            </a:extLst>
          </p:cNvPr>
          <p:cNvSpPr>
            <a:spLocks noGrp="1" noChangeArrowheads="1"/>
          </p:cNvSpPr>
          <p:nvPr>
            <p:ph type="sldNum" idx="10"/>
          </p:nvPr>
        </p:nvSpPr>
        <p:spPr>
          <a:ln/>
        </p:spPr>
        <p:txBody>
          <a:bodyPr/>
          <a:lstStyle>
            <a:lvl1pPr>
              <a:defRPr/>
            </a:lvl1pPr>
          </a:lstStyle>
          <a:p>
            <a:fld id="{1B759ECF-1747-3D42-ADC5-9C7FA1583802}" type="slidenum">
              <a:rPr lang="en-US" altLang="pt-BR"/>
              <a:pPr/>
              <a:t>‹nº›</a:t>
            </a:fld>
            <a:endParaRPr lang="en-US" altLang="pt-BR"/>
          </a:p>
        </p:txBody>
      </p:sp>
    </p:spTree>
    <p:extLst>
      <p:ext uri="{BB962C8B-B14F-4D97-AF65-F5344CB8AC3E}">
        <p14:creationId xmlns:p14="http://schemas.microsoft.com/office/powerpoint/2010/main" val="3746667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Rectangle 20">
            <a:extLst>
              <a:ext uri="{FF2B5EF4-FFF2-40B4-BE49-F238E27FC236}">
                <a16:creationId xmlns:a16="http://schemas.microsoft.com/office/drawing/2014/main" id="{E2072717-C361-974C-825B-0A58F791D285}"/>
              </a:ext>
            </a:extLst>
          </p:cNvPr>
          <p:cNvSpPr>
            <a:spLocks noGrp="1" noChangeArrowheads="1"/>
          </p:cNvSpPr>
          <p:nvPr>
            <p:ph type="sldNum" idx="10"/>
          </p:nvPr>
        </p:nvSpPr>
        <p:spPr>
          <a:ln/>
        </p:spPr>
        <p:txBody>
          <a:bodyPr/>
          <a:lstStyle>
            <a:lvl1pPr>
              <a:defRPr/>
            </a:lvl1pPr>
          </a:lstStyle>
          <a:p>
            <a:fld id="{9D0F621C-764F-E34D-A561-58B117BBD924}" type="slidenum">
              <a:rPr lang="en-US" altLang="pt-BR"/>
              <a:pPr/>
              <a:t>‹nº›</a:t>
            </a:fld>
            <a:endParaRPr lang="en-US" altLang="pt-BR"/>
          </a:p>
        </p:txBody>
      </p:sp>
    </p:spTree>
    <p:extLst>
      <p:ext uri="{BB962C8B-B14F-4D97-AF65-F5344CB8AC3E}">
        <p14:creationId xmlns:p14="http://schemas.microsoft.com/office/powerpoint/2010/main" val="3196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20">
            <a:extLst>
              <a:ext uri="{FF2B5EF4-FFF2-40B4-BE49-F238E27FC236}">
                <a16:creationId xmlns:a16="http://schemas.microsoft.com/office/drawing/2014/main" id="{A7628ABB-8E8E-654C-9480-62991AADAD4C}"/>
              </a:ext>
            </a:extLst>
          </p:cNvPr>
          <p:cNvSpPr>
            <a:spLocks noGrp="1" noChangeArrowheads="1"/>
          </p:cNvSpPr>
          <p:nvPr>
            <p:ph type="sldNum" idx="10"/>
          </p:nvPr>
        </p:nvSpPr>
        <p:spPr>
          <a:ln/>
        </p:spPr>
        <p:txBody>
          <a:bodyPr/>
          <a:lstStyle>
            <a:lvl1pPr>
              <a:defRPr/>
            </a:lvl1pPr>
          </a:lstStyle>
          <a:p>
            <a:fld id="{55B97567-36CE-4A48-8C53-A763600D74F0}" type="slidenum">
              <a:rPr lang="en-US" altLang="pt-BR"/>
              <a:pPr/>
              <a:t>‹nº›</a:t>
            </a:fld>
            <a:endParaRPr lang="en-US" altLang="pt-BR"/>
          </a:p>
        </p:txBody>
      </p:sp>
    </p:spTree>
    <p:extLst>
      <p:ext uri="{BB962C8B-B14F-4D97-AF65-F5344CB8AC3E}">
        <p14:creationId xmlns:p14="http://schemas.microsoft.com/office/powerpoint/2010/main" val="101253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Rectangle 20">
            <a:extLst>
              <a:ext uri="{FF2B5EF4-FFF2-40B4-BE49-F238E27FC236}">
                <a16:creationId xmlns:a16="http://schemas.microsoft.com/office/drawing/2014/main" id="{B43D9277-94F0-8247-8B28-506F5BF8AC03}"/>
              </a:ext>
            </a:extLst>
          </p:cNvPr>
          <p:cNvSpPr>
            <a:spLocks noGrp="1" noChangeArrowheads="1"/>
          </p:cNvSpPr>
          <p:nvPr>
            <p:ph type="sldNum" idx="10"/>
          </p:nvPr>
        </p:nvSpPr>
        <p:spPr>
          <a:ln/>
        </p:spPr>
        <p:txBody>
          <a:bodyPr/>
          <a:lstStyle>
            <a:lvl1pPr>
              <a:defRPr/>
            </a:lvl1pPr>
          </a:lstStyle>
          <a:p>
            <a:fld id="{23818F4E-F233-AE4F-8FB5-34F17E80D60B}" type="slidenum">
              <a:rPr lang="en-US" altLang="pt-BR"/>
              <a:pPr/>
              <a:t>‹nº›</a:t>
            </a:fld>
            <a:endParaRPr lang="en-US" altLang="pt-BR"/>
          </a:p>
        </p:txBody>
      </p:sp>
    </p:spTree>
    <p:extLst>
      <p:ext uri="{BB962C8B-B14F-4D97-AF65-F5344CB8AC3E}">
        <p14:creationId xmlns:p14="http://schemas.microsoft.com/office/powerpoint/2010/main" val="1991319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Rectangle 20">
            <a:extLst>
              <a:ext uri="{FF2B5EF4-FFF2-40B4-BE49-F238E27FC236}">
                <a16:creationId xmlns:a16="http://schemas.microsoft.com/office/drawing/2014/main" id="{A0F116A4-E635-234B-9BE2-DCEEA3234CE0}"/>
              </a:ext>
            </a:extLst>
          </p:cNvPr>
          <p:cNvSpPr>
            <a:spLocks noGrp="1" noChangeArrowheads="1"/>
          </p:cNvSpPr>
          <p:nvPr>
            <p:ph type="sldNum" idx="10"/>
          </p:nvPr>
        </p:nvSpPr>
        <p:spPr>
          <a:ln/>
        </p:spPr>
        <p:txBody>
          <a:bodyPr/>
          <a:lstStyle>
            <a:lvl1pPr>
              <a:defRPr/>
            </a:lvl1pPr>
          </a:lstStyle>
          <a:p>
            <a:fld id="{2CBA9FB3-89B0-7246-8274-CF6F5EBB35BD}" type="slidenum">
              <a:rPr lang="en-US" altLang="pt-BR"/>
              <a:pPr/>
              <a:t>‹nº›</a:t>
            </a:fld>
            <a:endParaRPr lang="en-US" altLang="pt-BR"/>
          </a:p>
        </p:txBody>
      </p:sp>
    </p:spTree>
    <p:extLst>
      <p:ext uri="{BB962C8B-B14F-4D97-AF65-F5344CB8AC3E}">
        <p14:creationId xmlns:p14="http://schemas.microsoft.com/office/powerpoint/2010/main" val="1352611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6" name="Group 1">
            <a:extLst>
              <a:ext uri="{FF2B5EF4-FFF2-40B4-BE49-F238E27FC236}">
                <a16:creationId xmlns:a16="http://schemas.microsoft.com/office/drawing/2014/main" id="{2B6D76C0-C02A-654E-8440-3773441BC50F}"/>
              </a:ext>
            </a:extLst>
          </p:cNvPr>
          <p:cNvGrpSpPr>
            <a:grpSpLocks/>
          </p:cNvGrpSpPr>
          <p:nvPr/>
        </p:nvGrpSpPr>
        <p:grpSpPr bwMode="auto">
          <a:xfrm>
            <a:off x="685800" y="117475"/>
            <a:ext cx="8455025" cy="6737350"/>
            <a:chOff x="432" y="74"/>
            <a:chExt cx="5326" cy="4244"/>
          </a:xfrm>
        </p:grpSpPr>
        <p:sp>
          <p:nvSpPr>
            <p:cNvPr id="1032" name="Freeform 2">
              <a:extLst>
                <a:ext uri="{FF2B5EF4-FFF2-40B4-BE49-F238E27FC236}">
                  <a16:creationId xmlns:a16="http://schemas.microsoft.com/office/drawing/2014/main" id="{BC5410E1-26D0-CF4C-97A1-5A7E28FAE0AB}"/>
                </a:ext>
              </a:extLst>
            </p:cNvPr>
            <p:cNvSpPr>
              <a:spLocks noChangeArrowheads="1"/>
            </p:cNvSpPr>
            <p:nvPr/>
          </p:nvSpPr>
          <p:spPr bwMode="auto">
            <a:xfrm>
              <a:off x="432" y="4176"/>
              <a:ext cx="2208" cy="14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3300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grpSp>
          <p:nvGrpSpPr>
            <p:cNvPr id="1033" name="Group 3">
              <a:extLst>
                <a:ext uri="{FF2B5EF4-FFF2-40B4-BE49-F238E27FC236}">
                  <a16:creationId xmlns:a16="http://schemas.microsoft.com/office/drawing/2014/main" id="{4CFC0B4C-55B9-9D43-A4FD-5406B2B72DC8}"/>
                </a:ext>
              </a:extLst>
            </p:cNvPr>
            <p:cNvGrpSpPr>
              <a:grpSpLocks/>
            </p:cNvGrpSpPr>
            <p:nvPr/>
          </p:nvGrpSpPr>
          <p:grpSpPr bwMode="auto">
            <a:xfrm>
              <a:off x="2859" y="4250"/>
              <a:ext cx="2728" cy="40"/>
              <a:chOff x="2859" y="4250"/>
              <a:chExt cx="2728" cy="40"/>
            </a:xfrm>
          </p:grpSpPr>
          <p:sp>
            <p:nvSpPr>
              <p:cNvPr id="1038" name="Freeform 4">
                <a:extLst>
                  <a:ext uri="{FF2B5EF4-FFF2-40B4-BE49-F238E27FC236}">
                    <a16:creationId xmlns:a16="http://schemas.microsoft.com/office/drawing/2014/main" id="{09C6DCB1-D99F-8E4F-8C32-466943876B3A}"/>
                  </a:ext>
                </a:extLst>
              </p:cNvPr>
              <p:cNvSpPr>
                <a:spLocks noChangeArrowheads="1"/>
              </p:cNvSpPr>
              <p:nvPr/>
            </p:nvSpPr>
            <p:spPr bwMode="auto">
              <a:xfrm>
                <a:off x="2859" y="4250"/>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039" name="Freeform 5">
                <a:extLst>
                  <a:ext uri="{FF2B5EF4-FFF2-40B4-BE49-F238E27FC236}">
                    <a16:creationId xmlns:a16="http://schemas.microsoft.com/office/drawing/2014/main" id="{7CA0B09C-8C5D-7545-9803-06DDBAFE50FA}"/>
                  </a:ext>
                </a:extLst>
              </p:cNvPr>
              <p:cNvSpPr>
                <a:spLocks noChangeArrowheads="1"/>
              </p:cNvSpPr>
              <p:nvPr/>
            </p:nvSpPr>
            <p:spPr bwMode="auto">
              <a:xfrm>
                <a:off x="3243" y="4250"/>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040" name="Freeform 6">
                <a:extLst>
                  <a:ext uri="{FF2B5EF4-FFF2-40B4-BE49-F238E27FC236}">
                    <a16:creationId xmlns:a16="http://schemas.microsoft.com/office/drawing/2014/main" id="{A73B7FBD-6D95-0E4B-AA9B-12768BDE4735}"/>
                  </a:ext>
                </a:extLst>
              </p:cNvPr>
              <p:cNvSpPr>
                <a:spLocks noChangeArrowheads="1"/>
              </p:cNvSpPr>
              <p:nvPr/>
            </p:nvSpPr>
            <p:spPr bwMode="auto">
              <a:xfrm>
                <a:off x="3627" y="4250"/>
                <a:ext cx="41"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161 w 21600"/>
                  <a:gd name="T37" fmla="*/ 3161 h 21600"/>
                  <a:gd name="T38" fmla="*/ 18439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041" name="Freeform 7">
                <a:extLst>
                  <a:ext uri="{FF2B5EF4-FFF2-40B4-BE49-F238E27FC236}">
                    <a16:creationId xmlns:a16="http://schemas.microsoft.com/office/drawing/2014/main" id="{E2CE4D8A-2F84-BA47-9051-B93C28BCBA9F}"/>
                  </a:ext>
                </a:extLst>
              </p:cNvPr>
              <p:cNvSpPr>
                <a:spLocks noChangeArrowheads="1"/>
              </p:cNvSpPr>
              <p:nvPr/>
            </p:nvSpPr>
            <p:spPr bwMode="auto">
              <a:xfrm>
                <a:off x="4011" y="4250"/>
                <a:ext cx="41"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161 w 21600"/>
                  <a:gd name="T37" fmla="*/ 3161 h 21600"/>
                  <a:gd name="T38" fmla="*/ 18439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042" name="Freeform 8">
                <a:extLst>
                  <a:ext uri="{FF2B5EF4-FFF2-40B4-BE49-F238E27FC236}">
                    <a16:creationId xmlns:a16="http://schemas.microsoft.com/office/drawing/2014/main" id="{ED6B1FDB-BE6E-054A-B84F-C973D79E2B26}"/>
                  </a:ext>
                </a:extLst>
              </p:cNvPr>
              <p:cNvSpPr>
                <a:spLocks noChangeArrowheads="1"/>
              </p:cNvSpPr>
              <p:nvPr/>
            </p:nvSpPr>
            <p:spPr bwMode="auto">
              <a:xfrm>
                <a:off x="4395" y="4250"/>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043" name="Freeform 9">
                <a:extLst>
                  <a:ext uri="{FF2B5EF4-FFF2-40B4-BE49-F238E27FC236}">
                    <a16:creationId xmlns:a16="http://schemas.microsoft.com/office/drawing/2014/main" id="{2343CFB3-15C7-BE4E-B4F5-C0707455AFD2}"/>
                  </a:ext>
                </a:extLst>
              </p:cNvPr>
              <p:cNvSpPr>
                <a:spLocks noChangeArrowheads="1"/>
              </p:cNvSpPr>
              <p:nvPr/>
            </p:nvSpPr>
            <p:spPr bwMode="auto">
              <a:xfrm>
                <a:off x="4779" y="4250"/>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2" name="Freeform 10">
                <a:extLst>
                  <a:ext uri="{FF2B5EF4-FFF2-40B4-BE49-F238E27FC236}">
                    <a16:creationId xmlns:a16="http://schemas.microsoft.com/office/drawing/2014/main" id="{06E86403-E61D-674F-BB29-E3206AAEC365}"/>
                  </a:ext>
                </a:extLst>
              </p:cNvPr>
              <p:cNvSpPr>
                <a:spLocks noChangeArrowheads="1"/>
              </p:cNvSpPr>
              <p:nvPr/>
            </p:nvSpPr>
            <p:spPr bwMode="auto">
              <a:xfrm>
                <a:off x="5163" y="4250"/>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045" name="Freeform 11">
                <a:extLst>
                  <a:ext uri="{FF2B5EF4-FFF2-40B4-BE49-F238E27FC236}">
                    <a16:creationId xmlns:a16="http://schemas.microsoft.com/office/drawing/2014/main" id="{C9A17E60-019F-AC41-A318-53918D8978F6}"/>
                  </a:ext>
                </a:extLst>
              </p:cNvPr>
              <p:cNvSpPr>
                <a:spLocks noChangeArrowheads="1"/>
              </p:cNvSpPr>
              <p:nvPr/>
            </p:nvSpPr>
            <p:spPr bwMode="auto">
              <a:xfrm>
                <a:off x="5547" y="4250"/>
                <a:ext cx="41"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161 w 21600"/>
                  <a:gd name="T37" fmla="*/ 3161 h 21600"/>
                  <a:gd name="T38" fmla="*/ 18439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grpSp>
        <p:sp>
          <p:nvSpPr>
            <p:cNvPr id="1034" name="Freeform 12">
              <a:extLst>
                <a:ext uri="{FF2B5EF4-FFF2-40B4-BE49-F238E27FC236}">
                  <a16:creationId xmlns:a16="http://schemas.microsoft.com/office/drawing/2014/main" id="{BA668B5B-1208-554A-99E4-45CBD8EB6C18}"/>
                </a:ext>
              </a:extLst>
            </p:cNvPr>
            <p:cNvSpPr>
              <a:spLocks noChangeArrowheads="1"/>
            </p:cNvSpPr>
            <p:nvPr/>
          </p:nvSpPr>
          <p:spPr bwMode="auto">
            <a:xfrm>
              <a:off x="480" y="480"/>
              <a:ext cx="5279" cy="480"/>
            </a:xfrm>
            <a:custGeom>
              <a:avLst/>
              <a:gdLst>
                <a:gd name="T0" fmla="*/ 13 w 21600"/>
                <a:gd name="T1" fmla="*/ 0 h 21600"/>
                <a:gd name="T2" fmla="*/ 26 w 21600"/>
                <a:gd name="T3" fmla="*/ 0 h 21600"/>
                <a:gd name="T4" fmla="*/ 13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3300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035" name="Freeform 13">
              <a:extLst>
                <a:ext uri="{FF2B5EF4-FFF2-40B4-BE49-F238E27FC236}">
                  <a16:creationId xmlns:a16="http://schemas.microsoft.com/office/drawing/2014/main" id="{A8F86734-B9C4-0344-B487-DC1EC320E132}"/>
                </a:ext>
              </a:extLst>
            </p:cNvPr>
            <p:cNvSpPr>
              <a:spLocks noChangeArrowheads="1"/>
            </p:cNvSpPr>
            <p:nvPr/>
          </p:nvSpPr>
          <p:spPr bwMode="auto">
            <a:xfrm>
              <a:off x="507" y="74"/>
              <a:ext cx="42" cy="4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086 h 21600"/>
                <a:gd name="T38" fmla="*/ 18514 w 21600"/>
                <a:gd name="T39" fmla="*/ 18514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036" name="Freeform 14">
              <a:extLst>
                <a:ext uri="{FF2B5EF4-FFF2-40B4-BE49-F238E27FC236}">
                  <a16:creationId xmlns:a16="http://schemas.microsoft.com/office/drawing/2014/main" id="{991B539D-4159-794C-9B35-845E2D07B09B}"/>
                </a:ext>
              </a:extLst>
            </p:cNvPr>
            <p:cNvSpPr>
              <a:spLocks noChangeArrowheads="1"/>
            </p:cNvSpPr>
            <p:nvPr/>
          </p:nvSpPr>
          <p:spPr bwMode="auto">
            <a:xfrm>
              <a:off x="507" y="219"/>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037" name="Freeform 15">
              <a:extLst>
                <a:ext uri="{FF2B5EF4-FFF2-40B4-BE49-F238E27FC236}">
                  <a16:creationId xmlns:a16="http://schemas.microsoft.com/office/drawing/2014/main" id="{085B39F1-D956-DE44-A6DC-887A337597B0}"/>
                </a:ext>
              </a:extLst>
            </p:cNvPr>
            <p:cNvSpPr>
              <a:spLocks noChangeArrowheads="1"/>
            </p:cNvSpPr>
            <p:nvPr/>
          </p:nvSpPr>
          <p:spPr bwMode="auto">
            <a:xfrm>
              <a:off x="507" y="362"/>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grpSp>
      <p:sp>
        <p:nvSpPr>
          <p:cNvPr id="1027" name="Rectangle 16">
            <a:extLst>
              <a:ext uri="{FF2B5EF4-FFF2-40B4-BE49-F238E27FC236}">
                <a16:creationId xmlns:a16="http://schemas.microsoft.com/office/drawing/2014/main" id="{7EFA52CE-EFC8-4A4D-B583-538F2434D103}"/>
              </a:ext>
            </a:extLst>
          </p:cNvPr>
          <p:cNvSpPr>
            <a:spLocks noGrp="1" noChangeArrowheads="1"/>
          </p:cNvSpPr>
          <p:nvPr>
            <p:ph type="title"/>
          </p:nvPr>
        </p:nvSpPr>
        <p:spPr bwMode="auto">
          <a:xfrm>
            <a:off x="685800" y="609600"/>
            <a:ext cx="7767638" cy="1138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ctr" anchorCtr="0" compatLnSpc="1">
            <a:prstTxWarp prst="textNoShape">
              <a:avLst/>
            </a:prstTxWarp>
          </a:bodyPr>
          <a:lstStyle/>
          <a:p>
            <a:pPr lvl="0"/>
            <a:r>
              <a:rPr lang="en-GB" altLang="pt-BR"/>
              <a:t>Click to edit the title text format</a:t>
            </a:r>
          </a:p>
        </p:txBody>
      </p:sp>
      <p:sp>
        <p:nvSpPr>
          <p:cNvPr id="1028" name="Rectangle 17">
            <a:extLst>
              <a:ext uri="{FF2B5EF4-FFF2-40B4-BE49-F238E27FC236}">
                <a16:creationId xmlns:a16="http://schemas.microsoft.com/office/drawing/2014/main" id="{5ED22504-8CA4-504A-A8D6-497091754016}"/>
              </a:ext>
            </a:extLst>
          </p:cNvPr>
          <p:cNvSpPr>
            <a:spLocks noGrp="1" noChangeArrowheads="1"/>
          </p:cNvSpPr>
          <p:nvPr>
            <p:ph type="body" idx="1"/>
          </p:nvPr>
        </p:nvSpPr>
        <p:spPr bwMode="auto">
          <a:xfrm>
            <a:off x="685800" y="1981200"/>
            <a:ext cx="77676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t" anchorCtr="0" compatLnSpc="1">
            <a:prstTxWarp prst="textNoShape">
              <a:avLst/>
            </a:prstTxWarp>
          </a:bodyPr>
          <a:lstStyle/>
          <a:p>
            <a:pPr lvl="0"/>
            <a:r>
              <a:rPr lang="en-GB" altLang="pt-BR"/>
              <a:t>Click to edit the outline text format</a:t>
            </a:r>
          </a:p>
          <a:p>
            <a:pPr lvl="1"/>
            <a:r>
              <a:rPr lang="en-GB" altLang="pt-BR"/>
              <a:t>Second Outline Level</a:t>
            </a:r>
          </a:p>
          <a:p>
            <a:pPr lvl="2"/>
            <a:r>
              <a:rPr lang="en-GB" altLang="pt-BR"/>
              <a:t>Third Outline Level</a:t>
            </a:r>
          </a:p>
          <a:p>
            <a:pPr lvl="3"/>
            <a:r>
              <a:rPr lang="en-GB" altLang="pt-BR"/>
              <a:t>Fourth Outline Level</a:t>
            </a:r>
          </a:p>
          <a:p>
            <a:pPr lvl="4"/>
            <a:r>
              <a:rPr lang="en-GB" altLang="pt-BR"/>
              <a:t>Fifth Outline Level</a:t>
            </a:r>
          </a:p>
          <a:p>
            <a:pPr lvl="4"/>
            <a:r>
              <a:rPr lang="en-GB" altLang="pt-BR"/>
              <a:t>Sixth Outline Level</a:t>
            </a:r>
          </a:p>
          <a:p>
            <a:pPr lvl="4"/>
            <a:r>
              <a:rPr lang="en-GB" altLang="pt-BR"/>
              <a:t>Seventh Outline Level</a:t>
            </a:r>
          </a:p>
          <a:p>
            <a:pPr lvl="4"/>
            <a:r>
              <a:rPr lang="en-GB" altLang="pt-BR"/>
              <a:t>Eighth Outline Level</a:t>
            </a:r>
          </a:p>
          <a:p>
            <a:pPr lvl="4"/>
            <a:r>
              <a:rPr lang="en-GB" altLang="pt-BR"/>
              <a:t>Ninth Outline Level</a:t>
            </a:r>
          </a:p>
        </p:txBody>
      </p:sp>
      <p:sp>
        <p:nvSpPr>
          <p:cNvPr id="1029" name="Freeform 18">
            <a:extLst>
              <a:ext uri="{FF2B5EF4-FFF2-40B4-BE49-F238E27FC236}">
                <a16:creationId xmlns:a16="http://schemas.microsoft.com/office/drawing/2014/main" id="{1AC92FEF-3CFA-5345-B950-3AC0C5208070}"/>
              </a:ext>
            </a:extLst>
          </p:cNvPr>
          <p:cNvSpPr>
            <a:spLocks noChangeArrowheads="1"/>
          </p:cNvSpPr>
          <p:nvPr/>
        </p:nvSpPr>
        <p:spPr bwMode="auto">
          <a:xfrm>
            <a:off x="685800" y="6248400"/>
            <a:ext cx="1905000" cy="46037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030" name="Freeform 19">
            <a:extLst>
              <a:ext uri="{FF2B5EF4-FFF2-40B4-BE49-F238E27FC236}">
                <a16:creationId xmlns:a16="http://schemas.microsoft.com/office/drawing/2014/main" id="{12247619-079F-5A4D-B08B-83A3C0BF8B18}"/>
              </a:ext>
            </a:extLst>
          </p:cNvPr>
          <p:cNvSpPr>
            <a:spLocks noChangeArrowheads="1"/>
          </p:cNvSpPr>
          <p:nvPr/>
        </p:nvSpPr>
        <p:spPr bwMode="auto">
          <a:xfrm>
            <a:off x="3124200" y="6248400"/>
            <a:ext cx="2895600" cy="46037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044" name="Rectangle 20">
            <a:extLst>
              <a:ext uri="{FF2B5EF4-FFF2-40B4-BE49-F238E27FC236}">
                <a16:creationId xmlns:a16="http://schemas.microsoft.com/office/drawing/2014/main" id="{3594875E-6931-0149-8B7A-C64F60F9918F}"/>
              </a:ext>
            </a:extLst>
          </p:cNvPr>
          <p:cNvSpPr>
            <a:spLocks noGrp="1" noChangeArrowheads="1"/>
          </p:cNvSpPr>
          <p:nvPr>
            <p:ph type="sldNum"/>
          </p:nvPr>
        </p:nvSpPr>
        <p:spPr bwMode="auto">
          <a:xfrm>
            <a:off x="6553200" y="6248400"/>
            <a:ext cx="1900238"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fld id="{D44564F1-0DF0-474E-AC8B-A2A39713D89F}" type="slidenum">
              <a:rPr lang="en-US" altLang="pt-BR"/>
              <a:pPr/>
              <a:t>‹nº›</a:t>
            </a:fld>
            <a:endParaRPr lang="en-US" altLang="pt-B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FFFFF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FFFFFF"/>
          </a:solidFill>
          <a:latin typeface="Times New Roman" pitchFamily="18" charset="0"/>
          <a:ea typeface="Microsoft YaHei"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FFFFFF"/>
          </a:solidFill>
          <a:latin typeface="Times New Roman" pitchFamily="18" charset="0"/>
          <a:ea typeface="Microsoft YaHei"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FFFFFF"/>
          </a:solidFill>
          <a:latin typeface="Times New Roman" pitchFamily="18" charset="0"/>
          <a:ea typeface="Microsoft YaHei"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FFFFFF"/>
          </a:solidFill>
          <a:latin typeface="Times New Roman" pitchFamily="18" charset="0"/>
          <a:ea typeface="Microsoft YaHei"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a:solidFill>
            <a:srgbClr val="FFFFFF"/>
          </a:solidFill>
          <a:latin typeface="Times New Roman" pitchFamily="18" charset="0"/>
          <a:ea typeface="Microsoft YaHei"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a:solidFill>
            <a:srgbClr val="FFFFFF"/>
          </a:solidFill>
          <a:latin typeface="Times New Roman" pitchFamily="18" charset="0"/>
          <a:ea typeface="Microsoft YaHei"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a:solidFill>
            <a:srgbClr val="FFFFFF"/>
          </a:solidFill>
          <a:latin typeface="Times New Roman" pitchFamily="18" charset="0"/>
          <a:ea typeface="Microsoft YaHei"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a:solidFill>
            <a:srgbClr val="FFFFFF"/>
          </a:solidFill>
          <a:latin typeface="Times New Roman" pitchFamily="18" charset="0"/>
          <a:ea typeface="Microsoft YaHei"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a:solidFill>
            <a:srgbClr val="080808"/>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a:solidFill>
            <a:srgbClr val="000000"/>
          </a:solidFill>
          <a:latin typeface="Arial" pitchFamily="34" charset="0"/>
          <a:ea typeface="+mn-ea"/>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a:solidFill>
            <a:srgbClr val="000000"/>
          </a:solidFill>
          <a:latin typeface="Arial" pitchFamily="34" charset="0"/>
          <a:ea typeface="+mn-ea"/>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Arial" pitchFamily="34" charset="0"/>
          <a:ea typeface="+mn-ea"/>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Arial" pitchFamily="34" charset="0"/>
          <a:ea typeface="+mn-ea"/>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pitchFamily="34" charset="0"/>
          <a:ea typeface="+mn-ea"/>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pitchFamily="34" charset="0"/>
          <a:ea typeface="+mn-ea"/>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pitchFamily="34" charset="0"/>
          <a:ea typeface="+mn-ea"/>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pitchFamily="34" charset="0"/>
          <a:ea typeface="+mn-ea"/>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3314" name="Group 1">
            <a:extLst>
              <a:ext uri="{FF2B5EF4-FFF2-40B4-BE49-F238E27FC236}">
                <a16:creationId xmlns:a16="http://schemas.microsoft.com/office/drawing/2014/main" id="{60F99F4C-11A6-2749-8836-6D644C23B95F}"/>
              </a:ext>
            </a:extLst>
          </p:cNvPr>
          <p:cNvGrpSpPr>
            <a:grpSpLocks/>
          </p:cNvGrpSpPr>
          <p:nvPr/>
        </p:nvGrpSpPr>
        <p:grpSpPr bwMode="auto">
          <a:xfrm>
            <a:off x="0" y="117475"/>
            <a:ext cx="9140825" cy="6737350"/>
            <a:chOff x="0" y="74"/>
            <a:chExt cx="5758" cy="4244"/>
          </a:xfrm>
        </p:grpSpPr>
        <p:sp>
          <p:nvSpPr>
            <p:cNvPr id="13320" name="Freeform 2">
              <a:extLst>
                <a:ext uri="{FF2B5EF4-FFF2-40B4-BE49-F238E27FC236}">
                  <a16:creationId xmlns:a16="http://schemas.microsoft.com/office/drawing/2014/main" id="{F17F2563-7457-EC4F-98A3-D4A3802E4AE7}"/>
                </a:ext>
              </a:extLst>
            </p:cNvPr>
            <p:cNvSpPr>
              <a:spLocks noChangeArrowheads="1"/>
            </p:cNvSpPr>
            <p:nvPr/>
          </p:nvSpPr>
          <p:spPr bwMode="auto">
            <a:xfrm>
              <a:off x="432" y="4113"/>
              <a:ext cx="2208" cy="20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3300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21" name="Freeform 3">
              <a:extLst>
                <a:ext uri="{FF2B5EF4-FFF2-40B4-BE49-F238E27FC236}">
                  <a16:creationId xmlns:a16="http://schemas.microsoft.com/office/drawing/2014/main" id="{3343C194-79CB-134A-8089-070122D62ED6}"/>
                </a:ext>
              </a:extLst>
            </p:cNvPr>
            <p:cNvSpPr>
              <a:spLocks noChangeArrowheads="1"/>
            </p:cNvSpPr>
            <p:nvPr/>
          </p:nvSpPr>
          <p:spPr bwMode="auto">
            <a:xfrm>
              <a:off x="432" y="1536"/>
              <a:ext cx="5327" cy="480"/>
            </a:xfrm>
            <a:custGeom>
              <a:avLst/>
              <a:gdLst>
                <a:gd name="T0" fmla="*/ 14 w 21600"/>
                <a:gd name="T1" fmla="*/ 0 h 21600"/>
                <a:gd name="T2" fmla="*/ 29 w 21600"/>
                <a:gd name="T3" fmla="*/ 0 h 21600"/>
                <a:gd name="T4" fmla="*/ 14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3300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22" name="Freeform 4">
              <a:extLst>
                <a:ext uri="{FF2B5EF4-FFF2-40B4-BE49-F238E27FC236}">
                  <a16:creationId xmlns:a16="http://schemas.microsoft.com/office/drawing/2014/main" id="{F902B2FD-52AC-E946-9EE3-66B27DA9CC9F}"/>
                </a:ext>
              </a:extLst>
            </p:cNvPr>
            <p:cNvSpPr>
              <a:spLocks noChangeArrowheads="1"/>
            </p:cNvSpPr>
            <p:nvPr/>
          </p:nvSpPr>
          <p:spPr bwMode="auto">
            <a:xfrm>
              <a:off x="555" y="74"/>
              <a:ext cx="42" cy="4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086 h 21600"/>
                <a:gd name="T38" fmla="*/ 18514 w 21600"/>
                <a:gd name="T39" fmla="*/ 18514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23" name="Freeform 5">
              <a:extLst>
                <a:ext uri="{FF2B5EF4-FFF2-40B4-BE49-F238E27FC236}">
                  <a16:creationId xmlns:a16="http://schemas.microsoft.com/office/drawing/2014/main" id="{E7A0E6B8-416F-7648-A06A-56BAD44139BC}"/>
                </a:ext>
              </a:extLst>
            </p:cNvPr>
            <p:cNvSpPr>
              <a:spLocks noChangeArrowheads="1"/>
            </p:cNvSpPr>
            <p:nvPr/>
          </p:nvSpPr>
          <p:spPr bwMode="auto">
            <a:xfrm>
              <a:off x="555" y="219"/>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24" name="Freeform 6">
              <a:extLst>
                <a:ext uri="{FF2B5EF4-FFF2-40B4-BE49-F238E27FC236}">
                  <a16:creationId xmlns:a16="http://schemas.microsoft.com/office/drawing/2014/main" id="{C91DB894-6625-3F4C-935D-883F1F0A5D92}"/>
                </a:ext>
              </a:extLst>
            </p:cNvPr>
            <p:cNvSpPr>
              <a:spLocks noChangeArrowheads="1"/>
            </p:cNvSpPr>
            <p:nvPr/>
          </p:nvSpPr>
          <p:spPr bwMode="auto">
            <a:xfrm>
              <a:off x="555" y="362"/>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25" name="Freeform 7">
              <a:extLst>
                <a:ext uri="{FF2B5EF4-FFF2-40B4-BE49-F238E27FC236}">
                  <a16:creationId xmlns:a16="http://schemas.microsoft.com/office/drawing/2014/main" id="{D737F333-C757-8249-B5C0-1CFAFCD46EC5}"/>
                </a:ext>
              </a:extLst>
            </p:cNvPr>
            <p:cNvSpPr>
              <a:spLocks noChangeArrowheads="1"/>
            </p:cNvSpPr>
            <p:nvPr/>
          </p:nvSpPr>
          <p:spPr bwMode="auto">
            <a:xfrm>
              <a:off x="555" y="651"/>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26" name="Freeform 8">
              <a:extLst>
                <a:ext uri="{FF2B5EF4-FFF2-40B4-BE49-F238E27FC236}">
                  <a16:creationId xmlns:a16="http://schemas.microsoft.com/office/drawing/2014/main" id="{D585A19B-6B43-F743-8E88-6BC4AB13854E}"/>
                </a:ext>
              </a:extLst>
            </p:cNvPr>
            <p:cNvSpPr>
              <a:spLocks noChangeArrowheads="1"/>
            </p:cNvSpPr>
            <p:nvPr/>
          </p:nvSpPr>
          <p:spPr bwMode="auto">
            <a:xfrm>
              <a:off x="555" y="794"/>
              <a:ext cx="42" cy="4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086 h 21600"/>
                <a:gd name="T38" fmla="*/ 18514 w 21600"/>
                <a:gd name="T39" fmla="*/ 18514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27" name="Freeform 9">
              <a:extLst>
                <a:ext uri="{FF2B5EF4-FFF2-40B4-BE49-F238E27FC236}">
                  <a16:creationId xmlns:a16="http://schemas.microsoft.com/office/drawing/2014/main" id="{82F8AEB1-AFDF-0E40-A8B1-9C522B219246}"/>
                </a:ext>
              </a:extLst>
            </p:cNvPr>
            <p:cNvSpPr>
              <a:spLocks noChangeArrowheads="1"/>
            </p:cNvSpPr>
            <p:nvPr/>
          </p:nvSpPr>
          <p:spPr bwMode="auto">
            <a:xfrm>
              <a:off x="555" y="939"/>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28" name="Freeform 10">
              <a:extLst>
                <a:ext uri="{FF2B5EF4-FFF2-40B4-BE49-F238E27FC236}">
                  <a16:creationId xmlns:a16="http://schemas.microsoft.com/office/drawing/2014/main" id="{2EA892A2-63B0-454B-80CE-FCEEE59C41C9}"/>
                </a:ext>
              </a:extLst>
            </p:cNvPr>
            <p:cNvSpPr>
              <a:spLocks noChangeArrowheads="1"/>
            </p:cNvSpPr>
            <p:nvPr/>
          </p:nvSpPr>
          <p:spPr bwMode="auto">
            <a:xfrm>
              <a:off x="555" y="1082"/>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29" name="Freeform 11">
              <a:extLst>
                <a:ext uri="{FF2B5EF4-FFF2-40B4-BE49-F238E27FC236}">
                  <a16:creationId xmlns:a16="http://schemas.microsoft.com/office/drawing/2014/main" id="{38DE49AD-82F8-084C-AC46-81149268DCD2}"/>
                </a:ext>
              </a:extLst>
            </p:cNvPr>
            <p:cNvSpPr>
              <a:spLocks noChangeArrowheads="1"/>
            </p:cNvSpPr>
            <p:nvPr/>
          </p:nvSpPr>
          <p:spPr bwMode="auto">
            <a:xfrm>
              <a:off x="555" y="1227"/>
              <a:ext cx="42" cy="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240 h 21600"/>
                <a:gd name="T38" fmla="*/ 18514 w 21600"/>
                <a:gd name="T39" fmla="*/ 18360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30" name="Freeform 12">
              <a:extLst>
                <a:ext uri="{FF2B5EF4-FFF2-40B4-BE49-F238E27FC236}">
                  <a16:creationId xmlns:a16="http://schemas.microsoft.com/office/drawing/2014/main" id="{10F0E223-54EE-4746-9E9E-F206BCDBE1FF}"/>
                </a:ext>
              </a:extLst>
            </p:cNvPr>
            <p:cNvSpPr>
              <a:spLocks noChangeArrowheads="1"/>
            </p:cNvSpPr>
            <p:nvPr/>
          </p:nvSpPr>
          <p:spPr bwMode="auto">
            <a:xfrm>
              <a:off x="555" y="1371"/>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grpSp>
          <p:nvGrpSpPr>
            <p:cNvPr id="13331" name="Group 13">
              <a:extLst>
                <a:ext uri="{FF2B5EF4-FFF2-40B4-BE49-F238E27FC236}">
                  <a16:creationId xmlns:a16="http://schemas.microsoft.com/office/drawing/2014/main" id="{B642AB2B-8ECF-CB4D-B99D-2CED3E55D4AB}"/>
                </a:ext>
              </a:extLst>
            </p:cNvPr>
            <p:cNvGrpSpPr>
              <a:grpSpLocks/>
            </p:cNvGrpSpPr>
            <p:nvPr/>
          </p:nvGrpSpPr>
          <p:grpSpPr bwMode="auto">
            <a:xfrm>
              <a:off x="2859" y="4202"/>
              <a:ext cx="2728" cy="40"/>
              <a:chOff x="2859" y="4202"/>
              <a:chExt cx="2728" cy="40"/>
            </a:xfrm>
          </p:grpSpPr>
          <p:sp>
            <p:nvSpPr>
              <p:cNvPr id="13337" name="Freeform 14">
                <a:extLst>
                  <a:ext uri="{FF2B5EF4-FFF2-40B4-BE49-F238E27FC236}">
                    <a16:creationId xmlns:a16="http://schemas.microsoft.com/office/drawing/2014/main" id="{5A1DAFD3-7469-D14E-A281-54050A9DAAC8}"/>
                  </a:ext>
                </a:extLst>
              </p:cNvPr>
              <p:cNvSpPr>
                <a:spLocks noChangeArrowheads="1"/>
              </p:cNvSpPr>
              <p:nvPr/>
            </p:nvSpPr>
            <p:spPr bwMode="auto">
              <a:xfrm>
                <a:off x="2859" y="4202"/>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38" name="Freeform 15">
                <a:extLst>
                  <a:ext uri="{FF2B5EF4-FFF2-40B4-BE49-F238E27FC236}">
                    <a16:creationId xmlns:a16="http://schemas.microsoft.com/office/drawing/2014/main" id="{3B682AF0-8E7E-D647-B7B7-1FEB451CA221}"/>
                  </a:ext>
                </a:extLst>
              </p:cNvPr>
              <p:cNvSpPr>
                <a:spLocks noChangeArrowheads="1"/>
              </p:cNvSpPr>
              <p:nvPr/>
            </p:nvSpPr>
            <p:spPr bwMode="auto">
              <a:xfrm>
                <a:off x="3243" y="4202"/>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39" name="Freeform 16">
                <a:extLst>
                  <a:ext uri="{FF2B5EF4-FFF2-40B4-BE49-F238E27FC236}">
                    <a16:creationId xmlns:a16="http://schemas.microsoft.com/office/drawing/2014/main" id="{64DD8CC2-D74C-8F48-847E-A54AAE8B12C3}"/>
                  </a:ext>
                </a:extLst>
              </p:cNvPr>
              <p:cNvSpPr>
                <a:spLocks noChangeArrowheads="1"/>
              </p:cNvSpPr>
              <p:nvPr/>
            </p:nvSpPr>
            <p:spPr bwMode="auto">
              <a:xfrm>
                <a:off x="3627" y="4202"/>
                <a:ext cx="41"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161 w 21600"/>
                  <a:gd name="T37" fmla="*/ 3161 h 21600"/>
                  <a:gd name="T38" fmla="*/ 18439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40" name="Freeform 17">
                <a:extLst>
                  <a:ext uri="{FF2B5EF4-FFF2-40B4-BE49-F238E27FC236}">
                    <a16:creationId xmlns:a16="http://schemas.microsoft.com/office/drawing/2014/main" id="{1FA470EB-143B-8D44-A8C7-5A4021BECACF}"/>
                  </a:ext>
                </a:extLst>
              </p:cNvPr>
              <p:cNvSpPr>
                <a:spLocks noChangeArrowheads="1"/>
              </p:cNvSpPr>
              <p:nvPr/>
            </p:nvSpPr>
            <p:spPr bwMode="auto">
              <a:xfrm>
                <a:off x="4011" y="4202"/>
                <a:ext cx="41"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161 w 21600"/>
                  <a:gd name="T37" fmla="*/ 3161 h 21600"/>
                  <a:gd name="T38" fmla="*/ 18439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41" name="Freeform 18">
                <a:extLst>
                  <a:ext uri="{FF2B5EF4-FFF2-40B4-BE49-F238E27FC236}">
                    <a16:creationId xmlns:a16="http://schemas.microsoft.com/office/drawing/2014/main" id="{BC9C90D1-1C8F-E340-B006-8DFE2648229A}"/>
                  </a:ext>
                </a:extLst>
              </p:cNvPr>
              <p:cNvSpPr>
                <a:spLocks noChangeArrowheads="1"/>
              </p:cNvSpPr>
              <p:nvPr/>
            </p:nvSpPr>
            <p:spPr bwMode="auto">
              <a:xfrm>
                <a:off x="4395" y="4202"/>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42" name="Freeform 19">
                <a:extLst>
                  <a:ext uri="{FF2B5EF4-FFF2-40B4-BE49-F238E27FC236}">
                    <a16:creationId xmlns:a16="http://schemas.microsoft.com/office/drawing/2014/main" id="{6F9B4157-FB59-014F-80D7-37D996D0C16E}"/>
                  </a:ext>
                </a:extLst>
              </p:cNvPr>
              <p:cNvSpPr>
                <a:spLocks noChangeArrowheads="1"/>
              </p:cNvSpPr>
              <p:nvPr/>
            </p:nvSpPr>
            <p:spPr bwMode="auto">
              <a:xfrm>
                <a:off x="4779" y="4202"/>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43" name="Freeform 20">
                <a:extLst>
                  <a:ext uri="{FF2B5EF4-FFF2-40B4-BE49-F238E27FC236}">
                    <a16:creationId xmlns:a16="http://schemas.microsoft.com/office/drawing/2014/main" id="{A887D996-0E4C-9546-B093-06FFEAA55AB3}"/>
                  </a:ext>
                </a:extLst>
              </p:cNvPr>
              <p:cNvSpPr>
                <a:spLocks noChangeArrowheads="1"/>
              </p:cNvSpPr>
              <p:nvPr/>
            </p:nvSpPr>
            <p:spPr bwMode="auto">
              <a:xfrm>
                <a:off x="5163" y="4202"/>
                <a:ext cx="42"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161 h 21600"/>
                  <a:gd name="T38" fmla="*/ 18514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44" name="Freeform 21">
                <a:extLst>
                  <a:ext uri="{FF2B5EF4-FFF2-40B4-BE49-F238E27FC236}">
                    <a16:creationId xmlns:a16="http://schemas.microsoft.com/office/drawing/2014/main" id="{8A0BAD9A-DFC5-0542-9AA5-5F47EA1500E8}"/>
                  </a:ext>
                </a:extLst>
              </p:cNvPr>
              <p:cNvSpPr>
                <a:spLocks noChangeArrowheads="1"/>
              </p:cNvSpPr>
              <p:nvPr/>
            </p:nvSpPr>
            <p:spPr bwMode="auto">
              <a:xfrm>
                <a:off x="5547" y="4202"/>
                <a:ext cx="41" cy="4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161 w 21600"/>
                  <a:gd name="T37" fmla="*/ 3161 h 21600"/>
                  <a:gd name="T38" fmla="*/ 18439 w 21600"/>
                  <a:gd name="T39" fmla="*/ 18439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grpSp>
        <p:sp>
          <p:nvSpPr>
            <p:cNvPr id="13332" name="Freeform 22">
              <a:extLst>
                <a:ext uri="{FF2B5EF4-FFF2-40B4-BE49-F238E27FC236}">
                  <a16:creationId xmlns:a16="http://schemas.microsoft.com/office/drawing/2014/main" id="{0B5C59F5-0AD3-014E-A4B1-75CA8F1C7CC9}"/>
                </a:ext>
              </a:extLst>
            </p:cNvPr>
            <p:cNvSpPr>
              <a:spLocks noChangeArrowheads="1"/>
            </p:cNvSpPr>
            <p:nvPr/>
          </p:nvSpPr>
          <p:spPr bwMode="auto">
            <a:xfrm>
              <a:off x="555" y="507"/>
              <a:ext cx="42" cy="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086 w 21600"/>
                <a:gd name="T37" fmla="*/ 3240 h 21600"/>
                <a:gd name="T38" fmla="*/ 18514 w 21600"/>
                <a:gd name="T39" fmla="*/ 18360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0800" y="0"/>
                  </a:moveTo>
                  <a:lnTo>
                    <a:pt x="10799" y="0"/>
                  </a:lnTo>
                  <a:cubicBezTo>
                    <a:pt x="4835" y="0"/>
                    <a:pt x="0" y="4835"/>
                    <a:pt x="0" y="10799"/>
                  </a:cubicBezTo>
                  <a:cubicBezTo>
                    <a:pt x="0" y="16764"/>
                    <a:pt x="4835" y="21600"/>
                    <a:pt x="10800" y="21600"/>
                  </a:cubicBezTo>
                  <a:cubicBezTo>
                    <a:pt x="16764" y="21600"/>
                    <a:pt x="21600" y="16764"/>
                    <a:pt x="21600" y="10800"/>
                  </a:cubicBezTo>
                  <a:cubicBezTo>
                    <a:pt x="21600" y="4835"/>
                    <a:pt x="16764" y="0"/>
                    <a:pt x="10800"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grpSp>
          <p:nvGrpSpPr>
            <p:cNvPr id="13333" name="Group 23">
              <a:extLst>
                <a:ext uri="{FF2B5EF4-FFF2-40B4-BE49-F238E27FC236}">
                  <a16:creationId xmlns:a16="http://schemas.microsoft.com/office/drawing/2014/main" id="{7799F6E9-EC3C-5144-BEC5-E21CCCF1F779}"/>
                </a:ext>
              </a:extLst>
            </p:cNvPr>
            <p:cNvGrpSpPr>
              <a:grpSpLocks/>
            </p:cNvGrpSpPr>
            <p:nvPr/>
          </p:nvGrpSpPr>
          <p:grpSpPr bwMode="auto">
            <a:xfrm>
              <a:off x="0" y="2327"/>
              <a:ext cx="1202" cy="1202"/>
              <a:chOff x="0" y="2327"/>
              <a:chExt cx="1202" cy="1202"/>
            </a:xfrm>
          </p:grpSpPr>
          <p:sp>
            <p:nvSpPr>
              <p:cNvPr id="13334" name="Freeform 24">
                <a:extLst>
                  <a:ext uri="{FF2B5EF4-FFF2-40B4-BE49-F238E27FC236}">
                    <a16:creationId xmlns:a16="http://schemas.microsoft.com/office/drawing/2014/main" id="{A0CB5CF8-7611-9D43-B515-CF4628246C30}"/>
                  </a:ext>
                </a:extLst>
              </p:cNvPr>
              <p:cNvSpPr>
                <a:spLocks noChangeArrowheads="1"/>
              </p:cNvSpPr>
              <p:nvPr/>
            </p:nvSpPr>
            <p:spPr bwMode="auto">
              <a:xfrm>
                <a:off x="0" y="2394"/>
                <a:ext cx="443" cy="1033"/>
              </a:xfrm>
              <a:custGeom>
                <a:avLst/>
                <a:gdLst>
                  <a:gd name="T0" fmla="*/ 351637 w 443"/>
                  <a:gd name="T1" fmla="*/ 0 h 1033"/>
                  <a:gd name="T2" fmla="*/ 703274 w 443"/>
                  <a:gd name="T3" fmla="*/ 819976 h 1033"/>
                  <a:gd name="T4" fmla="*/ 351637 w 443"/>
                  <a:gd name="T5" fmla="*/ 1639952 h 1033"/>
                  <a:gd name="T6" fmla="*/ 0 w 443"/>
                  <a:gd name="T7" fmla="*/ 819976 h 1033"/>
                  <a:gd name="T8" fmla="*/ 460383 w 443"/>
                  <a:gd name="T9" fmla="*/ 1612963 h 1033"/>
                  <a:gd name="T10" fmla="*/ 501658 w 443"/>
                  <a:gd name="T11" fmla="*/ 1546285 h 1033"/>
                  <a:gd name="T12" fmla="*/ 561984 w 443"/>
                  <a:gd name="T13" fmla="*/ 1460557 h 1033"/>
                  <a:gd name="T14" fmla="*/ 609610 w 443"/>
                  <a:gd name="T15" fmla="*/ 1403405 h 1033"/>
                  <a:gd name="T16" fmla="*/ 604847 w 443"/>
                  <a:gd name="T17" fmla="*/ 1320852 h 1033"/>
                  <a:gd name="T18" fmla="*/ 587385 w 443"/>
                  <a:gd name="T19" fmla="*/ 1260524 h 1033"/>
                  <a:gd name="T20" fmla="*/ 573097 w 443"/>
                  <a:gd name="T21" fmla="*/ 1206547 h 1033"/>
                  <a:gd name="T22" fmla="*/ 573097 w 443"/>
                  <a:gd name="T23" fmla="*/ 1165271 h 1033"/>
                  <a:gd name="T24" fmla="*/ 569922 w 443"/>
                  <a:gd name="T25" fmla="*/ 1122407 h 1033"/>
                  <a:gd name="T26" fmla="*/ 592147 w 443"/>
                  <a:gd name="T27" fmla="*/ 1097006 h 1033"/>
                  <a:gd name="T28" fmla="*/ 620723 w 443"/>
                  <a:gd name="T29" fmla="*/ 1089068 h 1033"/>
                  <a:gd name="T30" fmla="*/ 627073 w 443"/>
                  <a:gd name="T31" fmla="*/ 1079542 h 1033"/>
                  <a:gd name="T32" fmla="*/ 619135 w 443"/>
                  <a:gd name="T33" fmla="*/ 1065254 h 1033"/>
                  <a:gd name="T34" fmla="*/ 612785 w 443"/>
                  <a:gd name="T35" fmla="*/ 1047791 h 1033"/>
                  <a:gd name="T36" fmla="*/ 693749 w 443"/>
                  <a:gd name="T37" fmla="*/ 1008102 h 1033"/>
                  <a:gd name="T38" fmla="*/ 701686 w 443"/>
                  <a:gd name="T39" fmla="*/ 982701 h 1033"/>
                  <a:gd name="T40" fmla="*/ 695336 w 443"/>
                  <a:gd name="T41" fmla="*/ 958888 h 1033"/>
                  <a:gd name="T42" fmla="*/ 635010 w 443"/>
                  <a:gd name="T43" fmla="*/ 862046 h 1033"/>
                  <a:gd name="T44" fmla="*/ 609610 w 443"/>
                  <a:gd name="T45" fmla="*/ 752504 h 1033"/>
                  <a:gd name="T46" fmla="*/ 561984 w 443"/>
                  <a:gd name="T47" fmla="*/ 722341 h 1033"/>
                  <a:gd name="T48" fmla="*/ 517534 w 443"/>
                  <a:gd name="T49" fmla="*/ 687414 h 1033"/>
                  <a:gd name="T50" fmla="*/ 495308 w 443"/>
                  <a:gd name="T51" fmla="*/ 652488 h 1033"/>
                  <a:gd name="T52" fmla="*/ 487371 w 443"/>
                  <a:gd name="T53" fmla="*/ 620737 h 1033"/>
                  <a:gd name="T54" fmla="*/ 460383 w 443"/>
                  <a:gd name="T55" fmla="*/ 538184 h 1033"/>
                  <a:gd name="T56" fmla="*/ 488958 w 443"/>
                  <a:gd name="T57" fmla="*/ 458806 h 1033"/>
                  <a:gd name="T58" fmla="*/ 473083 w 443"/>
                  <a:gd name="T59" fmla="*/ 441342 h 1033"/>
                  <a:gd name="T60" fmla="*/ 444507 w 443"/>
                  <a:gd name="T61" fmla="*/ 487382 h 1033"/>
                  <a:gd name="T62" fmla="*/ 427045 w 443"/>
                  <a:gd name="T63" fmla="*/ 449280 h 1033"/>
                  <a:gd name="T64" fmla="*/ 431807 w 443"/>
                  <a:gd name="T65" fmla="*/ 355614 h 1033"/>
                  <a:gd name="T66" fmla="*/ 444507 w 443"/>
                  <a:gd name="T67" fmla="*/ 280999 h 1033"/>
                  <a:gd name="T68" fmla="*/ 444507 w 443"/>
                  <a:gd name="T69" fmla="*/ 231784 h 1033"/>
                  <a:gd name="T70" fmla="*/ 446095 w 443"/>
                  <a:gd name="T71" fmla="*/ 195270 h 1033"/>
                  <a:gd name="T72" fmla="*/ 460383 w 443"/>
                  <a:gd name="T73" fmla="*/ 165106 h 1033"/>
                  <a:gd name="T74" fmla="*/ 469908 w 443"/>
                  <a:gd name="T75" fmla="*/ 153994 h 1033"/>
                  <a:gd name="T76" fmla="*/ 473083 w 443"/>
                  <a:gd name="T77" fmla="*/ 149231 h 1033"/>
                  <a:gd name="T78" fmla="*/ 477845 w 443"/>
                  <a:gd name="T79" fmla="*/ 146056 h 1033"/>
                  <a:gd name="T80" fmla="*/ 487371 w 443"/>
                  <a:gd name="T81" fmla="*/ 131768 h 1033"/>
                  <a:gd name="T82" fmla="*/ 503246 w 443"/>
                  <a:gd name="T83" fmla="*/ 125417 h 1033"/>
                  <a:gd name="T84" fmla="*/ 520709 w 443"/>
                  <a:gd name="T85" fmla="*/ 122242 h 1033"/>
                  <a:gd name="T86" fmla="*/ 534996 w 443"/>
                  <a:gd name="T87" fmla="*/ 117480 h 1033"/>
                  <a:gd name="T88" fmla="*/ 547696 w 443"/>
                  <a:gd name="T89" fmla="*/ 106367 h 1033"/>
                  <a:gd name="T90" fmla="*/ 534996 w 443"/>
                  <a:gd name="T91" fmla="*/ 79378 h 1033"/>
                  <a:gd name="T92" fmla="*/ 534996 w 443"/>
                  <a:gd name="T93" fmla="*/ 74615 h 1033"/>
                  <a:gd name="T94" fmla="*/ 534996 w 443"/>
                  <a:gd name="T95" fmla="*/ 68265 h 1033"/>
                  <a:gd name="T96" fmla="*/ 534996 w 443"/>
                  <a:gd name="T97" fmla="*/ 65090 h 1033"/>
                  <a:gd name="T98" fmla="*/ 530234 w 443"/>
                  <a:gd name="T99" fmla="*/ 60327 h 1033"/>
                  <a:gd name="T100" fmla="*/ 509596 w 443"/>
                  <a:gd name="T101" fmla="*/ 33339 h 1033"/>
                  <a:gd name="T102" fmla="*/ 501658 w 443"/>
                  <a:gd name="T103" fmla="*/ 0 h 1033"/>
                  <a:gd name="T104" fmla="*/ 298455 w 443"/>
                  <a:gd name="T105" fmla="*/ 149231 h 1033"/>
                  <a:gd name="T106" fmla="*/ 139702 w 443"/>
                  <a:gd name="T107" fmla="*/ 346089 h 1033"/>
                  <a:gd name="T108" fmla="*/ 33338 w 443"/>
                  <a:gd name="T109" fmla="*/ 581048 h 1033"/>
                  <a:gd name="T110" fmla="*/ 0 w 443"/>
                  <a:gd name="T111" fmla="*/ 841408 h 1033"/>
                  <a:gd name="T112" fmla="*/ 31751 w 443"/>
                  <a:gd name="T113" fmla="*/ 1079542 h 1033"/>
                  <a:gd name="T114" fmla="*/ 117477 w 443"/>
                  <a:gd name="T115" fmla="*/ 1300213 h 1033"/>
                  <a:gd name="T116" fmla="*/ 254004 w 443"/>
                  <a:gd name="T117" fmla="*/ 1489133 h 1033"/>
                  <a:gd name="T118" fmla="*/ 431807 w 443"/>
                  <a:gd name="T119" fmla="*/ 1638364 h 103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43"/>
                  <a:gd name="T181" fmla="*/ 0 h 1033"/>
                  <a:gd name="T182" fmla="*/ 443 w 443"/>
                  <a:gd name="T183" fmla="*/ 1033 h 103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47"/>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35" name="Freeform 25">
                <a:extLst>
                  <a:ext uri="{FF2B5EF4-FFF2-40B4-BE49-F238E27FC236}">
                    <a16:creationId xmlns:a16="http://schemas.microsoft.com/office/drawing/2014/main" id="{574B19B6-F24D-5549-AAA7-362531B6847C}"/>
                  </a:ext>
                </a:extLst>
              </p:cNvPr>
              <p:cNvSpPr>
                <a:spLocks noChangeArrowheads="1"/>
              </p:cNvSpPr>
              <p:nvPr/>
            </p:nvSpPr>
            <p:spPr bwMode="auto">
              <a:xfrm>
                <a:off x="379" y="2327"/>
                <a:ext cx="824" cy="1203"/>
              </a:xfrm>
              <a:custGeom>
                <a:avLst/>
                <a:gdLst>
                  <a:gd name="T0" fmla="*/ 654061 w 824"/>
                  <a:gd name="T1" fmla="*/ 0 h 1203"/>
                  <a:gd name="T2" fmla="*/ 1308121 w 824"/>
                  <a:gd name="T3" fmla="*/ 954918 h 1203"/>
                  <a:gd name="T4" fmla="*/ 654061 w 824"/>
                  <a:gd name="T5" fmla="*/ 1909836 h 1203"/>
                  <a:gd name="T6" fmla="*/ 0 w 824"/>
                  <a:gd name="T7" fmla="*/ 954918 h 1203"/>
                  <a:gd name="T8" fmla="*/ 1263670 w 824"/>
                  <a:gd name="T9" fmla="*/ 1092242 h 1203"/>
                  <a:gd name="T10" fmla="*/ 1200169 w 824"/>
                  <a:gd name="T11" fmla="*/ 1017627 h 1203"/>
                  <a:gd name="T12" fmla="*/ 1289071 w 824"/>
                  <a:gd name="T13" fmla="*/ 976350 h 1203"/>
                  <a:gd name="T14" fmla="*/ 1292246 w 824"/>
                  <a:gd name="T15" fmla="*/ 796956 h 1203"/>
                  <a:gd name="T16" fmla="*/ 1119206 w 824"/>
                  <a:gd name="T17" fmla="*/ 392128 h 1203"/>
                  <a:gd name="T18" fmla="*/ 1033479 w 824"/>
                  <a:gd name="T19" fmla="*/ 415941 h 1203"/>
                  <a:gd name="T20" fmla="*/ 911240 w 824"/>
                  <a:gd name="T21" fmla="*/ 458805 h 1203"/>
                  <a:gd name="T22" fmla="*/ 850914 w 824"/>
                  <a:gd name="T23" fmla="*/ 409591 h 1203"/>
                  <a:gd name="T24" fmla="*/ 893777 w 824"/>
                  <a:gd name="T25" fmla="*/ 269885 h 1203"/>
                  <a:gd name="T26" fmla="*/ 844564 w 824"/>
                  <a:gd name="T27" fmla="*/ 128592 h 1203"/>
                  <a:gd name="T28" fmla="*/ 722324 w 824"/>
                  <a:gd name="T29" fmla="*/ 88903 h 1203"/>
                  <a:gd name="T30" fmla="*/ 768362 w 824"/>
                  <a:gd name="T31" fmla="*/ 238134 h 1203"/>
                  <a:gd name="T32" fmla="*/ 738199 w 824"/>
                  <a:gd name="T33" fmla="*/ 301637 h 1203"/>
                  <a:gd name="T34" fmla="*/ 701686 w 824"/>
                  <a:gd name="T35" fmla="*/ 317512 h 1203"/>
                  <a:gd name="T36" fmla="*/ 665173 w 824"/>
                  <a:gd name="T37" fmla="*/ 260360 h 1203"/>
                  <a:gd name="T38" fmla="*/ 604847 w 824"/>
                  <a:gd name="T39" fmla="*/ 171457 h 1203"/>
                  <a:gd name="T40" fmla="*/ 644535 w 824"/>
                  <a:gd name="T41" fmla="*/ 171457 h 1203"/>
                  <a:gd name="T42" fmla="*/ 673111 w 824"/>
                  <a:gd name="T43" fmla="*/ 114304 h 1203"/>
                  <a:gd name="T44" fmla="*/ 515946 w 824"/>
                  <a:gd name="T45" fmla="*/ 0 h 1203"/>
                  <a:gd name="T46" fmla="*/ 446095 w 824"/>
                  <a:gd name="T47" fmla="*/ 42864 h 1203"/>
                  <a:gd name="T48" fmla="*/ 381006 w 824"/>
                  <a:gd name="T49" fmla="*/ 114304 h 1203"/>
                  <a:gd name="T50" fmla="*/ 331793 w 824"/>
                  <a:gd name="T51" fmla="*/ 180982 h 1203"/>
                  <a:gd name="T52" fmla="*/ 331793 w 824"/>
                  <a:gd name="T53" fmla="*/ 238134 h 1203"/>
                  <a:gd name="T54" fmla="*/ 381006 w 824"/>
                  <a:gd name="T55" fmla="*/ 260360 h 1203"/>
                  <a:gd name="T56" fmla="*/ 331793 w 824"/>
                  <a:gd name="T57" fmla="*/ 352439 h 1203"/>
                  <a:gd name="T58" fmla="*/ 338143 w 824"/>
                  <a:gd name="T59" fmla="*/ 384190 h 1203"/>
                  <a:gd name="T60" fmla="*/ 423869 w 824"/>
                  <a:gd name="T61" fmla="*/ 352439 h 1203"/>
                  <a:gd name="T62" fmla="*/ 481020 w 824"/>
                  <a:gd name="T63" fmla="*/ 269885 h 1203"/>
                  <a:gd name="T64" fmla="*/ 561984 w 824"/>
                  <a:gd name="T65" fmla="*/ 366727 h 1203"/>
                  <a:gd name="T66" fmla="*/ 590559 w 824"/>
                  <a:gd name="T67" fmla="*/ 461980 h 1203"/>
                  <a:gd name="T68" fmla="*/ 552459 w 824"/>
                  <a:gd name="T69" fmla="*/ 466743 h 1203"/>
                  <a:gd name="T70" fmla="*/ 473083 w 824"/>
                  <a:gd name="T71" fmla="*/ 490556 h 1203"/>
                  <a:gd name="T72" fmla="*/ 512771 w 824"/>
                  <a:gd name="T73" fmla="*/ 523895 h 1203"/>
                  <a:gd name="T74" fmla="*/ 412757 w 824"/>
                  <a:gd name="T75" fmla="*/ 538183 h 1203"/>
                  <a:gd name="T76" fmla="*/ 300042 w 824"/>
                  <a:gd name="T77" fmla="*/ 652488 h 1203"/>
                  <a:gd name="T78" fmla="*/ 292105 w 824"/>
                  <a:gd name="T79" fmla="*/ 744566 h 1203"/>
                  <a:gd name="T80" fmla="*/ 234954 w 824"/>
                  <a:gd name="T81" fmla="*/ 690589 h 1203"/>
                  <a:gd name="T82" fmla="*/ 131765 w 824"/>
                  <a:gd name="T83" fmla="*/ 638199 h 1203"/>
                  <a:gd name="T84" fmla="*/ 0 w 824"/>
                  <a:gd name="T85" fmla="*/ 722340 h 1203"/>
                  <a:gd name="T86" fmla="*/ 85726 w 824"/>
                  <a:gd name="T87" fmla="*/ 787430 h 1203"/>
                  <a:gd name="T88" fmla="*/ 117477 w 824"/>
                  <a:gd name="T89" fmla="*/ 769967 h 1203"/>
                  <a:gd name="T90" fmla="*/ 85726 w 824"/>
                  <a:gd name="T91" fmla="*/ 965237 h 1203"/>
                  <a:gd name="T92" fmla="*/ 209553 w 824"/>
                  <a:gd name="T93" fmla="*/ 1017627 h 1203"/>
                  <a:gd name="T94" fmla="*/ 309567 w 824"/>
                  <a:gd name="T95" fmla="*/ 1049378 h 1203"/>
                  <a:gd name="T96" fmla="*/ 395294 w 824"/>
                  <a:gd name="T97" fmla="*/ 1181145 h 1203"/>
                  <a:gd name="T98" fmla="*/ 530234 w 824"/>
                  <a:gd name="T99" fmla="*/ 1406579 h 1203"/>
                  <a:gd name="T100" fmla="*/ 620722 w 824"/>
                  <a:gd name="T101" fmla="*/ 1598674 h 1203"/>
                  <a:gd name="T102" fmla="*/ 463557 w 824"/>
                  <a:gd name="T103" fmla="*/ 1670114 h 1203"/>
                  <a:gd name="T104" fmla="*/ 288930 w 824"/>
                  <a:gd name="T105" fmla="*/ 1754255 h 1203"/>
                  <a:gd name="T106" fmla="*/ 107952 w 824"/>
                  <a:gd name="T107" fmla="*/ 1873322 h 1203"/>
                  <a:gd name="T108" fmla="*/ 317505 w 824"/>
                  <a:gd name="T109" fmla="*/ 1908248 h 1203"/>
                  <a:gd name="T110" fmla="*/ 661998 w 824"/>
                  <a:gd name="T111" fmla="*/ 1854271 h 1203"/>
                  <a:gd name="T112" fmla="*/ 973153 w 824"/>
                  <a:gd name="T113" fmla="*/ 1670114 h 1203"/>
                  <a:gd name="T114" fmla="*/ 968391 w 824"/>
                  <a:gd name="T115" fmla="*/ 1474844 h 1203"/>
                  <a:gd name="T116" fmla="*/ 862026 w 824"/>
                  <a:gd name="T117" fmla="*/ 1409754 h 1203"/>
                  <a:gd name="T118" fmla="*/ 900127 w 824"/>
                  <a:gd name="T119" fmla="*/ 1255761 h 1203"/>
                  <a:gd name="T120" fmla="*/ 1039829 w 824"/>
                  <a:gd name="T121" fmla="*/ 1171620 h 1203"/>
                  <a:gd name="T122" fmla="*/ 1150956 w 824"/>
                  <a:gd name="T123" fmla="*/ 1131931 h 1203"/>
                  <a:gd name="T124" fmla="*/ 1257320 w 824"/>
                  <a:gd name="T125" fmla="*/ 1157332 h 120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4"/>
                  <a:gd name="T190" fmla="*/ 0 h 1203"/>
                  <a:gd name="T191" fmla="*/ 824 w 824"/>
                  <a:gd name="T192" fmla="*/ 1203 h 120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4"/>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13" y="242"/>
                    </a:lnTo>
                    <a:lnTo>
                      <a:pt x="215" y="244"/>
                    </a:lnTo>
                    <a:lnTo>
                      <a:pt x="231" y="233"/>
                    </a:lnTo>
                    <a:lnTo>
                      <a:pt x="260" y="231"/>
                    </a:lnTo>
                    <a:lnTo>
                      <a:pt x="260" y="227"/>
                    </a:lnTo>
                    <a:lnTo>
                      <a:pt x="262" y="226"/>
                    </a:lnTo>
                    <a:lnTo>
                      <a:pt x="265" y="226"/>
                    </a:lnTo>
                    <a:lnTo>
                      <a:pt x="267" y="222"/>
                    </a:lnTo>
                    <a:lnTo>
                      <a:pt x="267" y="200"/>
                    </a:lnTo>
                    <a:lnTo>
                      <a:pt x="289"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19" y="334"/>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36" name="Freeform 26">
                <a:extLst>
                  <a:ext uri="{FF2B5EF4-FFF2-40B4-BE49-F238E27FC236}">
                    <a16:creationId xmlns:a16="http://schemas.microsoft.com/office/drawing/2014/main" id="{926895AE-5CB9-3B4C-8E90-1EB0D68455D7}"/>
                  </a:ext>
                </a:extLst>
              </p:cNvPr>
              <p:cNvSpPr>
                <a:spLocks noChangeArrowheads="1"/>
              </p:cNvSpPr>
              <p:nvPr/>
            </p:nvSpPr>
            <p:spPr bwMode="auto">
              <a:xfrm>
                <a:off x="530" y="2834"/>
                <a:ext cx="63" cy="73"/>
              </a:xfrm>
              <a:custGeom>
                <a:avLst/>
                <a:gdLst>
                  <a:gd name="T0" fmla="*/ 50008 w 63"/>
                  <a:gd name="T1" fmla="*/ 0 h 73"/>
                  <a:gd name="T2" fmla="*/ 100015 w 63"/>
                  <a:gd name="T3" fmla="*/ 57946 h 73"/>
                  <a:gd name="T4" fmla="*/ 50008 w 63"/>
                  <a:gd name="T5" fmla="*/ 115892 h 73"/>
                  <a:gd name="T6" fmla="*/ 0 w 63"/>
                  <a:gd name="T7" fmla="*/ 57946 h 73"/>
                  <a:gd name="T8" fmla="*/ 66677 w 63"/>
                  <a:gd name="T9" fmla="*/ 103192 h 73"/>
                  <a:gd name="T10" fmla="*/ 92077 w 63"/>
                  <a:gd name="T11" fmla="*/ 114304 h 73"/>
                  <a:gd name="T12" fmla="*/ 98427 w 63"/>
                  <a:gd name="T13" fmla="*/ 114304 h 73"/>
                  <a:gd name="T14" fmla="*/ 98427 w 63"/>
                  <a:gd name="T15" fmla="*/ 106367 h 73"/>
                  <a:gd name="T16" fmla="*/ 92077 w 63"/>
                  <a:gd name="T17" fmla="*/ 103192 h 73"/>
                  <a:gd name="T18" fmla="*/ 92077 w 63"/>
                  <a:gd name="T19" fmla="*/ 98429 h 73"/>
                  <a:gd name="T20" fmla="*/ 69852 w 63"/>
                  <a:gd name="T21" fmla="*/ 88903 h 73"/>
                  <a:gd name="T22" fmla="*/ 58739 w 63"/>
                  <a:gd name="T23" fmla="*/ 71440 h 73"/>
                  <a:gd name="T24" fmla="*/ 49214 w 63"/>
                  <a:gd name="T25" fmla="*/ 53977 h 73"/>
                  <a:gd name="T26" fmla="*/ 41276 w 63"/>
                  <a:gd name="T27" fmla="*/ 31751 h 73"/>
                  <a:gd name="T28" fmla="*/ 14288 w 63"/>
                  <a:gd name="T29" fmla="*/ 0 h 73"/>
                  <a:gd name="T30" fmla="*/ 9525 w 63"/>
                  <a:gd name="T31" fmla="*/ 6350 h 73"/>
                  <a:gd name="T32" fmla="*/ 3175 w 63"/>
                  <a:gd name="T33" fmla="*/ 14288 h 73"/>
                  <a:gd name="T34" fmla="*/ 0 w 63"/>
                  <a:gd name="T35" fmla="*/ 17463 h 73"/>
                  <a:gd name="T36" fmla="*/ 0 w 63"/>
                  <a:gd name="T37" fmla="*/ 28576 h 73"/>
                  <a:gd name="T38" fmla="*/ 0 w 63"/>
                  <a:gd name="T39" fmla="*/ 31751 h 73"/>
                  <a:gd name="T40" fmla="*/ 0 w 63"/>
                  <a:gd name="T41" fmla="*/ 31751 h 73"/>
                  <a:gd name="T42" fmla="*/ 0 w 63"/>
                  <a:gd name="T43" fmla="*/ 31751 h 73"/>
                  <a:gd name="T44" fmla="*/ 0 w 63"/>
                  <a:gd name="T45" fmla="*/ 31751 h 73"/>
                  <a:gd name="T46" fmla="*/ 14288 w 63"/>
                  <a:gd name="T47" fmla="*/ 49214 h 73"/>
                  <a:gd name="T48" fmla="*/ 31751 w 63"/>
                  <a:gd name="T49" fmla="*/ 71440 h 73"/>
                  <a:gd name="T50" fmla="*/ 49214 w 63"/>
                  <a:gd name="T51" fmla="*/ 88903 h 73"/>
                  <a:gd name="T52" fmla="*/ 66677 w 63"/>
                  <a:gd name="T53" fmla="*/ 103192 h 7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
                  <a:gd name="T82" fmla="*/ 0 h 73"/>
                  <a:gd name="T83" fmla="*/ 63 w 63"/>
                  <a:gd name="T84" fmla="*/ 73 h 7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 h="73">
                    <a:moveTo>
                      <a:pt x="42" y="65"/>
                    </a:moveTo>
                    <a:lnTo>
                      <a:pt x="58" y="72"/>
                    </a:lnTo>
                    <a:lnTo>
                      <a:pt x="62" y="72"/>
                    </a:lnTo>
                    <a:lnTo>
                      <a:pt x="62" y="67"/>
                    </a:lnTo>
                    <a:lnTo>
                      <a:pt x="58" y="65"/>
                    </a:lnTo>
                    <a:lnTo>
                      <a:pt x="58" y="62"/>
                    </a:lnTo>
                    <a:lnTo>
                      <a:pt x="44" y="56"/>
                    </a:lnTo>
                    <a:lnTo>
                      <a:pt x="37" y="45"/>
                    </a:lnTo>
                    <a:lnTo>
                      <a:pt x="31" y="34"/>
                    </a:lnTo>
                    <a:lnTo>
                      <a:pt x="26" y="20"/>
                    </a:lnTo>
                    <a:lnTo>
                      <a:pt x="9" y="0"/>
                    </a:lnTo>
                    <a:lnTo>
                      <a:pt x="6" y="4"/>
                    </a:lnTo>
                    <a:lnTo>
                      <a:pt x="2" y="9"/>
                    </a:lnTo>
                    <a:lnTo>
                      <a:pt x="0" y="11"/>
                    </a:lnTo>
                    <a:lnTo>
                      <a:pt x="0" y="18"/>
                    </a:lnTo>
                    <a:lnTo>
                      <a:pt x="0" y="20"/>
                    </a:lnTo>
                    <a:lnTo>
                      <a:pt x="9" y="31"/>
                    </a:lnTo>
                    <a:lnTo>
                      <a:pt x="20" y="45"/>
                    </a:lnTo>
                    <a:lnTo>
                      <a:pt x="31" y="56"/>
                    </a:lnTo>
                    <a:lnTo>
                      <a:pt x="42" y="65"/>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grpSp>
      </p:grpSp>
      <p:sp>
        <p:nvSpPr>
          <p:cNvPr id="13315" name="Rectangle 27">
            <a:extLst>
              <a:ext uri="{FF2B5EF4-FFF2-40B4-BE49-F238E27FC236}">
                <a16:creationId xmlns:a16="http://schemas.microsoft.com/office/drawing/2014/main" id="{4777DE9F-FE94-F440-9C45-62BAAC87FDAB}"/>
              </a:ext>
            </a:extLst>
          </p:cNvPr>
          <p:cNvSpPr>
            <a:spLocks noGrp="1" noChangeArrowheads="1"/>
          </p:cNvSpPr>
          <p:nvPr>
            <p:ph type="title"/>
          </p:nvPr>
        </p:nvSpPr>
        <p:spPr bwMode="auto">
          <a:xfrm>
            <a:off x="685800" y="609600"/>
            <a:ext cx="7767638" cy="1138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ctr" anchorCtr="0" compatLnSpc="1">
            <a:prstTxWarp prst="textNoShape">
              <a:avLst/>
            </a:prstTxWarp>
          </a:bodyPr>
          <a:lstStyle/>
          <a:p>
            <a:pPr lvl="0"/>
            <a:r>
              <a:rPr lang="en-GB" altLang="pt-BR"/>
              <a:t>Click to edit the title text format</a:t>
            </a:r>
          </a:p>
        </p:txBody>
      </p:sp>
      <p:sp>
        <p:nvSpPr>
          <p:cNvPr id="13316" name="Rectangle 28">
            <a:extLst>
              <a:ext uri="{FF2B5EF4-FFF2-40B4-BE49-F238E27FC236}">
                <a16:creationId xmlns:a16="http://schemas.microsoft.com/office/drawing/2014/main" id="{D161924F-CB40-3A46-A28F-4C08903764DA}"/>
              </a:ext>
            </a:extLst>
          </p:cNvPr>
          <p:cNvSpPr>
            <a:spLocks noGrp="1" noChangeArrowheads="1"/>
          </p:cNvSpPr>
          <p:nvPr>
            <p:ph type="body" idx="1"/>
          </p:nvPr>
        </p:nvSpPr>
        <p:spPr bwMode="auto">
          <a:xfrm>
            <a:off x="685800" y="1981200"/>
            <a:ext cx="77676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t" anchorCtr="0" compatLnSpc="1">
            <a:prstTxWarp prst="textNoShape">
              <a:avLst/>
            </a:prstTxWarp>
          </a:bodyPr>
          <a:lstStyle/>
          <a:p>
            <a:pPr lvl="0"/>
            <a:r>
              <a:rPr lang="en-GB" altLang="pt-BR"/>
              <a:t>Click to edit the outline text format</a:t>
            </a:r>
          </a:p>
          <a:p>
            <a:pPr lvl="1"/>
            <a:r>
              <a:rPr lang="en-GB" altLang="pt-BR"/>
              <a:t>Second Outline Level</a:t>
            </a:r>
          </a:p>
          <a:p>
            <a:pPr lvl="2"/>
            <a:r>
              <a:rPr lang="en-GB" altLang="pt-BR"/>
              <a:t>Third Outline Level</a:t>
            </a:r>
          </a:p>
          <a:p>
            <a:pPr lvl="3"/>
            <a:r>
              <a:rPr lang="en-GB" altLang="pt-BR"/>
              <a:t>Fourth Outline Level</a:t>
            </a:r>
          </a:p>
          <a:p>
            <a:pPr lvl="4"/>
            <a:r>
              <a:rPr lang="en-GB" altLang="pt-BR"/>
              <a:t>Fifth Outline Level</a:t>
            </a:r>
          </a:p>
          <a:p>
            <a:pPr lvl="4"/>
            <a:r>
              <a:rPr lang="en-GB" altLang="pt-BR"/>
              <a:t>Sixth Outline Level</a:t>
            </a:r>
          </a:p>
          <a:p>
            <a:pPr lvl="4"/>
            <a:r>
              <a:rPr lang="en-GB" altLang="pt-BR"/>
              <a:t>Seventh Outline Level</a:t>
            </a:r>
          </a:p>
          <a:p>
            <a:pPr lvl="4"/>
            <a:r>
              <a:rPr lang="en-GB" altLang="pt-BR"/>
              <a:t>Eighth Outline Level</a:t>
            </a:r>
          </a:p>
          <a:p>
            <a:pPr lvl="4"/>
            <a:r>
              <a:rPr lang="en-GB" altLang="pt-BR"/>
              <a:t>Ninth Outline Level</a:t>
            </a:r>
          </a:p>
        </p:txBody>
      </p:sp>
      <p:sp>
        <p:nvSpPr>
          <p:cNvPr id="13317" name="Freeform 29">
            <a:extLst>
              <a:ext uri="{FF2B5EF4-FFF2-40B4-BE49-F238E27FC236}">
                <a16:creationId xmlns:a16="http://schemas.microsoft.com/office/drawing/2014/main" id="{0BBA7AFB-8810-AD44-9104-DAC6C027BF36}"/>
              </a:ext>
            </a:extLst>
          </p:cNvPr>
          <p:cNvSpPr>
            <a:spLocks noChangeArrowheads="1"/>
          </p:cNvSpPr>
          <p:nvPr/>
        </p:nvSpPr>
        <p:spPr bwMode="auto">
          <a:xfrm>
            <a:off x="685800" y="6248400"/>
            <a:ext cx="1905000" cy="4572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13318" name="Freeform 30">
            <a:extLst>
              <a:ext uri="{FF2B5EF4-FFF2-40B4-BE49-F238E27FC236}">
                <a16:creationId xmlns:a16="http://schemas.microsoft.com/office/drawing/2014/main" id="{FC2993F9-6811-8147-9FA2-86DD50618ECD}"/>
              </a:ext>
            </a:extLst>
          </p:cNvPr>
          <p:cNvSpPr>
            <a:spLocks noChangeArrowheads="1"/>
          </p:cNvSpPr>
          <p:nvPr/>
        </p:nvSpPr>
        <p:spPr bwMode="auto">
          <a:xfrm>
            <a:off x="3124200" y="6248400"/>
            <a:ext cx="2895600" cy="4572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2079" name="Rectangle 31">
            <a:extLst>
              <a:ext uri="{FF2B5EF4-FFF2-40B4-BE49-F238E27FC236}">
                <a16:creationId xmlns:a16="http://schemas.microsoft.com/office/drawing/2014/main" id="{301E3548-AD5A-F74C-8D4D-9F987B9CFE63}"/>
              </a:ext>
            </a:extLst>
          </p:cNvPr>
          <p:cNvSpPr>
            <a:spLocks noGrp="1" noChangeArrowheads="1"/>
          </p:cNvSpPr>
          <p:nvPr>
            <p:ph type="sldNum"/>
          </p:nvPr>
        </p:nvSpPr>
        <p:spPr bwMode="auto">
          <a:xfrm>
            <a:off x="6553200" y="6248400"/>
            <a:ext cx="1900238"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spcBef>
                <a:spcPts val="875"/>
              </a:spcBef>
              <a:buSzPct val="100000"/>
              <a:tabLst>
                <a:tab pos="723900" algn="l"/>
                <a:tab pos="1447800" algn="l"/>
              </a:tabLst>
              <a:defRPr sz="1400">
                <a:solidFill>
                  <a:srgbClr val="FFFFFF"/>
                </a:solidFill>
                <a:latin typeface="Times New Roman" panose="02020603050405020304" pitchFamily="18" charset="0"/>
              </a:defRPr>
            </a:lvl1pPr>
          </a:lstStyle>
          <a:p>
            <a:fld id="{1395A188-AEF4-D141-850A-3114AF685967}" type="slidenum">
              <a:rPr lang="en-US" altLang="pt-BR"/>
              <a:pPr/>
              <a:t>‹nº›</a:t>
            </a:fld>
            <a:endParaRPr lang="en-US" altLang="pt-B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FFFFF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FFFFFF"/>
          </a:solidFill>
          <a:latin typeface="Times New Roman" pitchFamily="18" charset="0"/>
          <a:ea typeface="Microsoft YaHei"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FFFFFF"/>
          </a:solidFill>
          <a:latin typeface="Times New Roman" pitchFamily="18" charset="0"/>
          <a:ea typeface="Microsoft YaHei"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FFFFFF"/>
          </a:solidFill>
          <a:latin typeface="Times New Roman" pitchFamily="18" charset="0"/>
          <a:ea typeface="Microsoft YaHei"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FFFFFF"/>
          </a:solidFill>
          <a:latin typeface="Times New Roman" pitchFamily="18" charset="0"/>
          <a:ea typeface="Microsoft YaHei"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a:solidFill>
            <a:srgbClr val="FFFFFF"/>
          </a:solidFill>
          <a:latin typeface="Times New Roman" pitchFamily="18" charset="0"/>
          <a:ea typeface="Microsoft YaHei"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a:solidFill>
            <a:srgbClr val="FFFFFF"/>
          </a:solidFill>
          <a:latin typeface="Times New Roman" pitchFamily="18" charset="0"/>
          <a:ea typeface="Microsoft YaHei"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a:solidFill>
            <a:srgbClr val="FFFFFF"/>
          </a:solidFill>
          <a:latin typeface="Times New Roman" pitchFamily="18" charset="0"/>
          <a:ea typeface="Microsoft YaHei"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a:solidFill>
            <a:srgbClr val="FFFFFF"/>
          </a:solidFill>
          <a:latin typeface="Times New Roman" pitchFamily="18" charset="0"/>
          <a:ea typeface="Microsoft YaHei"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a:solidFill>
            <a:srgbClr val="080808"/>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a:solidFill>
            <a:srgbClr val="000000"/>
          </a:solidFill>
          <a:latin typeface="Arial" pitchFamily="34" charset="0"/>
          <a:ea typeface="+mn-ea"/>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a:solidFill>
            <a:srgbClr val="000000"/>
          </a:solidFill>
          <a:latin typeface="Arial" pitchFamily="34" charset="0"/>
          <a:ea typeface="+mn-ea"/>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Arial" pitchFamily="34" charset="0"/>
          <a:ea typeface="+mn-ea"/>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Arial" pitchFamily="34" charset="0"/>
          <a:ea typeface="+mn-ea"/>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pitchFamily="34" charset="0"/>
          <a:ea typeface="+mn-ea"/>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pitchFamily="34" charset="0"/>
          <a:ea typeface="+mn-ea"/>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pitchFamily="34" charset="0"/>
          <a:ea typeface="+mn-ea"/>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pitchFamily="34" charset="0"/>
          <a:ea typeface="+mn-ea"/>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3.png"/><Relationship Id="rId4" Type="http://schemas.openxmlformats.org/officeDocument/2006/relationships/oleObject" Target="../embeddings/oleObject4.bin"/></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3.png"/><Relationship Id="rId4" Type="http://schemas.openxmlformats.org/officeDocument/2006/relationships/oleObject" Target="../embeddings/oleObject5.bin"/></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63.emf"/><Relationship Id="rId4" Type="http://schemas.openxmlformats.org/officeDocument/2006/relationships/oleObject" Target="../embeddings/oleObject14.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64.emf"/><Relationship Id="rId4" Type="http://schemas.openxmlformats.org/officeDocument/2006/relationships/oleObject" Target="../embeddings/oleObject15.bin"/></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65.emf"/><Relationship Id="rId4" Type="http://schemas.openxmlformats.org/officeDocument/2006/relationships/oleObject" Target="../embeddings/oleObject16.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66.emf"/><Relationship Id="rId4" Type="http://schemas.openxmlformats.org/officeDocument/2006/relationships/oleObject" Target="../embeddings/oleObject17.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0.xml"/><Relationship Id="rId7" Type="http://schemas.openxmlformats.org/officeDocument/2006/relationships/image" Target="../media/image68.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19.bin"/><Relationship Id="rId5" Type="http://schemas.openxmlformats.org/officeDocument/2006/relationships/image" Target="../media/image67.emf"/><Relationship Id="rId4" Type="http://schemas.openxmlformats.org/officeDocument/2006/relationships/oleObject" Target="../embeddings/oleObject18.bin"/></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69.png"/><Relationship Id="rId4" Type="http://schemas.openxmlformats.org/officeDocument/2006/relationships/oleObject" Target="../embeddings/oleObject20.bin"/></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hyperlink" Target="http://www.cuj.com/" TargetMode="External"/><Relationship Id="rId13" Type="http://schemas.openxmlformats.org/officeDocument/2006/relationships/hyperlink" Target="http://www.unixreview.com/" TargetMode="External"/><Relationship Id="rId3" Type="http://schemas.openxmlformats.org/officeDocument/2006/relationships/hyperlink" Target="http://www.softex.br/" TargetMode="External"/><Relationship Id="rId7" Type="http://schemas.openxmlformats.org/officeDocument/2006/relationships/hyperlink" Target="http://www.sdmagazine.com/" TargetMode="External"/><Relationship Id="rId12" Type="http://schemas.openxmlformats.org/officeDocument/2006/relationships/hyperlink" Target="http://www.sdexpo.com/" TargetMode="External"/><Relationship Id="rId2" Type="http://schemas.openxmlformats.org/officeDocument/2006/relationships/notesSlide" Target="../notesSlides/notesSlide55.xml"/><Relationship Id="rId16" Type="http://schemas.openxmlformats.org/officeDocument/2006/relationships/hyperlink" Target="http://sunset.usc.edu/research/COCOMOII/cocomo_main.html" TargetMode="External"/><Relationship Id="rId1" Type="http://schemas.openxmlformats.org/officeDocument/2006/relationships/slideLayout" Target="../slideLayouts/slideLayout7.xml"/><Relationship Id="rId6" Type="http://schemas.openxmlformats.org/officeDocument/2006/relationships/hyperlink" Target="http://www.computer.org/pubs/software/toc.htm" TargetMode="External"/><Relationship Id="rId11" Type="http://schemas.openxmlformats.org/officeDocument/2006/relationships/hyperlink" Target="http://www.samag.com/" TargetMode="External"/><Relationship Id="rId5" Type="http://schemas.openxmlformats.org/officeDocument/2006/relationships/hyperlink" Target="http://www.acm.org/sigsoft/" TargetMode="External"/><Relationship Id="rId15" Type="http://schemas.openxmlformats.org/officeDocument/2006/relationships/hyperlink" Target="http://www.ifpug.com/" TargetMode="External"/><Relationship Id="rId10" Type="http://schemas.openxmlformats.org/officeDocument/2006/relationships/hyperlink" Target="http://msdn.microsoft.com/msdnmag/" TargetMode="External"/><Relationship Id="rId4" Type="http://schemas.openxmlformats.org/officeDocument/2006/relationships/hyperlink" Target="http://www.sei.cmu.edu/" TargetMode="External"/><Relationship Id="rId9" Type="http://schemas.openxmlformats.org/officeDocument/2006/relationships/hyperlink" Target="http://www.ddj.com/" TargetMode="External"/><Relationship Id="rId14" Type="http://schemas.openxmlformats.org/officeDocument/2006/relationships/hyperlink" Target="http://www.wdj.com/"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6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53.png"/><Relationship Id="rId3" Type="http://schemas.openxmlformats.org/officeDocument/2006/relationships/notesSlide" Target="../notesSlides/notesSlide66.xml"/><Relationship Id="rId7" Type="http://schemas.openxmlformats.org/officeDocument/2006/relationships/image" Target="../media/image50.png"/><Relationship Id="rId12"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8.bin"/><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56.png"/><Relationship Id="rId4" Type="http://schemas.openxmlformats.org/officeDocument/2006/relationships/oleObject" Target="../embeddings/oleObject12.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57.png"/><Relationship Id="rId4" Type="http://schemas.openxmlformats.org/officeDocument/2006/relationships/oleObject" Target="../embeddings/oleObject13.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AutoShape 1">
            <a:extLst>
              <a:ext uri="{FF2B5EF4-FFF2-40B4-BE49-F238E27FC236}">
                <a16:creationId xmlns:a16="http://schemas.microsoft.com/office/drawing/2014/main" id="{CD20B35F-7C7A-C84C-BE72-5C62B9DD99F7}"/>
              </a:ext>
            </a:extLst>
          </p:cNvPr>
          <p:cNvSpPr>
            <a:spLocks noChangeArrowheads="1"/>
          </p:cNvSpPr>
          <p:nvPr/>
        </p:nvSpPr>
        <p:spPr bwMode="auto">
          <a:xfrm>
            <a:off x="685800" y="1066800"/>
            <a:ext cx="8207375"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800" b="1" dirty="0">
                <a:solidFill>
                  <a:srgbClr val="CC0000"/>
                </a:solidFill>
                <a:latin typeface="Arial" panose="020B0604020202020204" pitchFamily="34" charset="0"/>
              </a:rPr>
              <a:t>Engenharia de Informação </a:t>
            </a:r>
            <a:r>
              <a:rPr lang="pt-BR" altLang="pt-BR" sz="4800" b="1" dirty="0" err="1">
                <a:solidFill>
                  <a:srgbClr val="CC0000"/>
                </a:solidFill>
                <a:latin typeface="Arial" panose="020B0604020202020204" pitchFamily="34" charset="0"/>
              </a:rPr>
              <a:t>I</a:t>
            </a:r>
            <a:endParaRPr lang="pt-BR" altLang="pt-BR" sz="4800" b="1" dirty="0">
              <a:solidFill>
                <a:srgbClr val="CC0000"/>
              </a:solidFill>
              <a:latin typeface="Arial" panose="020B0604020202020204" pitchFamily="34" charset="0"/>
            </a:endParaRPr>
          </a:p>
        </p:txBody>
      </p:sp>
      <p:sp>
        <p:nvSpPr>
          <p:cNvPr id="26626" name="AutoShape 2">
            <a:extLst>
              <a:ext uri="{FF2B5EF4-FFF2-40B4-BE49-F238E27FC236}">
                <a16:creationId xmlns:a16="http://schemas.microsoft.com/office/drawing/2014/main" id="{4A1B3160-6835-3E42-8CD9-9F72963CCCE5}"/>
              </a:ext>
            </a:extLst>
          </p:cNvPr>
          <p:cNvSpPr>
            <a:spLocks noChangeArrowheads="1"/>
          </p:cNvSpPr>
          <p:nvPr/>
        </p:nvSpPr>
        <p:spPr bwMode="auto">
          <a:xfrm>
            <a:off x="2057400" y="4114800"/>
            <a:ext cx="6400800" cy="175736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r" eaLnBrk="1" hangingPunct="1">
              <a:buClrTx/>
              <a:buFontTx/>
              <a:buNone/>
            </a:pPr>
            <a:r>
              <a:rPr lang="pt-BR" altLang="pt-BR" dirty="0">
                <a:solidFill>
                  <a:srgbClr val="000000"/>
                </a:solidFill>
              </a:rPr>
              <a:t>Curso: Sistemas de Informação</a:t>
            </a:r>
          </a:p>
          <a:p>
            <a:pPr algn="r" eaLnBrk="1" hangingPunct="1">
              <a:buClrTx/>
              <a:buFontTx/>
              <a:buNone/>
            </a:pPr>
            <a:r>
              <a:rPr lang="pt-BR" altLang="pt-BR" dirty="0">
                <a:solidFill>
                  <a:srgbClr val="000000"/>
                </a:solidFill>
              </a:rPr>
              <a:t>Prof. Cristiano Vieira</a:t>
            </a:r>
          </a:p>
          <a:p>
            <a:pPr algn="r" eaLnBrk="1" hangingPunct="1">
              <a:buClrTx/>
              <a:buFontTx/>
              <a:buNone/>
            </a:pPr>
            <a:r>
              <a:rPr lang="pt-BR" altLang="pt-BR" dirty="0">
                <a:solidFill>
                  <a:srgbClr val="000000"/>
                </a:solidFill>
              </a:rPr>
              <a:t>2° Período - 2020</a:t>
            </a:r>
          </a:p>
        </p:txBody>
      </p:sp>
      <p:sp>
        <p:nvSpPr>
          <p:cNvPr id="26627" name="AutoShape 3">
            <a:extLst>
              <a:ext uri="{FF2B5EF4-FFF2-40B4-BE49-F238E27FC236}">
                <a16:creationId xmlns:a16="http://schemas.microsoft.com/office/drawing/2014/main" id="{7784A80C-BFEC-1C42-8DDE-B3AF33AFF06A}"/>
              </a:ext>
            </a:extLst>
          </p:cNvPr>
          <p:cNvSpPr>
            <a:spLocks noChangeArrowheads="1"/>
          </p:cNvSpPr>
          <p:nvPr/>
        </p:nvSpPr>
        <p:spPr bwMode="auto">
          <a:xfrm>
            <a:off x="762000" y="461963"/>
            <a:ext cx="1498600" cy="46037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1800">
                <a:latin typeface="Arial Black" panose="020B0604020202020204" pitchFamily="34" charset="0"/>
              </a:rPr>
              <a:t>Disciplina</a:t>
            </a:r>
            <a:r>
              <a:rPr lang="pt-BR" altLang="pt-BR" sz="2400"/>
              <a:t>:</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a:extLst>
              <a:ext uri="{FF2B5EF4-FFF2-40B4-BE49-F238E27FC236}">
                <a16:creationId xmlns:a16="http://schemas.microsoft.com/office/drawing/2014/main" id="{C8912528-2A4E-2B47-AAE7-E24A09AD5E23}"/>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Evolução da Programação</a:t>
            </a:r>
          </a:p>
        </p:txBody>
      </p:sp>
      <p:sp>
        <p:nvSpPr>
          <p:cNvPr id="53250" name="AutoShape 2">
            <a:extLst>
              <a:ext uri="{FF2B5EF4-FFF2-40B4-BE49-F238E27FC236}">
                <a16:creationId xmlns:a16="http://schemas.microsoft.com/office/drawing/2014/main" id="{88AAA598-EB4E-1046-B1FD-D2FF387607FB}"/>
              </a:ext>
            </a:extLst>
          </p:cNvPr>
          <p:cNvSpPr>
            <a:spLocks noChangeArrowheads="1"/>
          </p:cNvSpPr>
          <p:nvPr/>
        </p:nvSpPr>
        <p:spPr bwMode="auto">
          <a:xfrm>
            <a:off x="1066800" y="3733800"/>
            <a:ext cx="7105600" cy="194117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1500"/>
              </a:spcBef>
              <a:buClrTx/>
              <a:buFontTx/>
              <a:buNone/>
            </a:pPr>
            <a:r>
              <a:rPr lang="pt-BR" altLang="pt-BR" sz="2400" dirty="0">
                <a:solidFill>
                  <a:srgbClr val="000000"/>
                </a:solidFill>
              </a:rPr>
              <a:t>Quarta Era: A Quarta era do software de computador está apenas começando.</a:t>
            </a:r>
          </a:p>
          <a:p>
            <a:pPr indent="-342900" eaLnBrk="1" hangingPunct="1">
              <a:spcBef>
                <a:spcPts val="0"/>
              </a:spcBef>
              <a:buClrTx/>
              <a:buFont typeface="Arial" panose="020B0604020202020204" pitchFamily="34" charset="0"/>
              <a:buChar char="•"/>
            </a:pPr>
            <a:r>
              <a:rPr lang="pt-BR" altLang="pt-BR" sz="2400" dirty="0">
                <a:solidFill>
                  <a:srgbClr val="000000"/>
                </a:solidFill>
              </a:rPr>
              <a:t>Novas abordagens – desenvolvimento de software</a:t>
            </a:r>
          </a:p>
          <a:p>
            <a:pPr indent="-342900" eaLnBrk="1" hangingPunct="1">
              <a:spcBef>
                <a:spcPts val="0"/>
              </a:spcBef>
              <a:buClrTx/>
              <a:buFont typeface="Arial" panose="020B0604020202020204" pitchFamily="34" charset="0"/>
              <a:buChar char="•"/>
            </a:pPr>
            <a:r>
              <a:rPr lang="pt-BR" altLang="pt-BR" sz="2400" dirty="0">
                <a:solidFill>
                  <a:srgbClr val="000000"/>
                </a:solidFill>
              </a:rPr>
              <a:t>Sistemas especialistas</a:t>
            </a:r>
          </a:p>
          <a:p>
            <a:pPr indent="-342900" eaLnBrk="1" hangingPunct="1">
              <a:spcBef>
                <a:spcPts val="0"/>
              </a:spcBef>
              <a:buClrTx/>
              <a:buFont typeface="Arial" panose="020B0604020202020204" pitchFamily="34" charset="0"/>
              <a:buChar char="•"/>
            </a:pPr>
            <a:r>
              <a:rPr lang="pt-BR" altLang="pt-BR" sz="2400" dirty="0">
                <a:solidFill>
                  <a:srgbClr val="000000"/>
                </a:solidFill>
              </a:rPr>
              <a:t>Redes Neurais Artificiais</a:t>
            </a:r>
          </a:p>
        </p:txBody>
      </p:sp>
      <p:graphicFrame>
        <p:nvGraphicFramePr>
          <p:cNvPr id="53251" name="Object 3">
            <a:extLst>
              <a:ext uri="{FF2B5EF4-FFF2-40B4-BE49-F238E27FC236}">
                <a16:creationId xmlns:a16="http://schemas.microsoft.com/office/drawing/2014/main" id="{AA4953F0-A8D4-F941-AAB3-39DD3D5CDF5D}"/>
              </a:ext>
            </a:extLst>
          </p:cNvPr>
          <p:cNvGraphicFramePr>
            <a:graphicFrameLocks noChangeAspect="1"/>
          </p:cNvGraphicFramePr>
          <p:nvPr/>
        </p:nvGraphicFramePr>
        <p:xfrm>
          <a:off x="1371600" y="1752600"/>
          <a:ext cx="6484938" cy="1352550"/>
        </p:xfrm>
        <a:graphic>
          <a:graphicData uri="http://schemas.openxmlformats.org/presentationml/2006/ole">
            <mc:AlternateContent xmlns:mc="http://schemas.openxmlformats.org/markup-compatibility/2006">
              <mc:Choice xmlns:v="urn:schemas-microsoft-com:vml" Requires="v">
                <p:oleObj spid="_x0000_s53253" r:id="rId4" imgW="8648700" imgH="1803400" progId="">
                  <p:embed/>
                </p:oleObj>
              </mc:Choice>
              <mc:Fallback>
                <p:oleObj r:id="rId4" imgW="8648700" imgH="180340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52600"/>
                        <a:ext cx="6484938" cy="1352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AutoShape 1">
            <a:extLst>
              <a:ext uri="{FF2B5EF4-FFF2-40B4-BE49-F238E27FC236}">
                <a16:creationId xmlns:a16="http://schemas.microsoft.com/office/drawing/2014/main" id="{B5544416-B5A6-5D4A-9499-355EDA504186}"/>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Prototipação</a:t>
            </a:r>
          </a:p>
        </p:txBody>
      </p:sp>
      <p:sp>
        <p:nvSpPr>
          <p:cNvPr id="234498" name="AutoShape 2">
            <a:extLst>
              <a:ext uri="{FF2B5EF4-FFF2-40B4-BE49-F238E27FC236}">
                <a16:creationId xmlns:a16="http://schemas.microsoft.com/office/drawing/2014/main" id="{C5AF2B14-A7FC-0941-BB6D-77ADA9CD43FE}"/>
              </a:ext>
            </a:extLst>
          </p:cNvPr>
          <p:cNvSpPr>
            <a:spLocks noChangeArrowheads="1"/>
          </p:cNvSpPr>
          <p:nvPr/>
        </p:nvSpPr>
        <p:spPr bwMode="auto">
          <a:xfrm>
            <a:off x="762000" y="1828800"/>
            <a:ext cx="8382000" cy="411797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a:solidFill>
                  <a:srgbClr val="000000"/>
                </a:solidFill>
                <a:cs typeface="Arial" panose="020B0604020202020204" pitchFamily="34" charset="0"/>
              </a:rPr>
              <a:t>Quando logo no início do projeto o cliente não sabe definir com muita clareza os requisitos para o novo sistema, torna-se benéfico o uso da prototipação.</a:t>
            </a:r>
          </a:p>
          <a:p>
            <a:pPr eaLnBrk="1" hangingPunct="1">
              <a:spcBef>
                <a:spcPct val="0"/>
              </a:spcBef>
              <a:buClrTx/>
              <a:buFontTx/>
              <a:buNone/>
            </a:pPr>
            <a:r>
              <a:rPr lang="pt-BR" altLang="pt-BR" sz="2400">
                <a:solidFill>
                  <a:srgbClr val="000000"/>
                </a:solidFill>
                <a:cs typeface="Arial" panose="020B0604020202020204" pitchFamily="34" charset="0"/>
              </a:rPr>
              <a:t>A prototipação permite que seja criado um modelo do software que será implementado. Este modelo pode ser um protótipo em papel ou em PC, que mostra a interação homem-máquina: um programa que implementa um conjunto de funções exigidas pelo sistema ou um programa existente que executa parte das funções requeridas.</a:t>
            </a:r>
          </a:p>
          <a:p>
            <a:pPr eaLnBrk="1" hangingPunct="1">
              <a:spcBef>
                <a:spcPct val="0"/>
              </a:spcBef>
              <a:buClrTx/>
              <a:buFontTx/>
              <a:buNone/>
            </a:pPr>
            <a:r>
              <a:rPr lang="pt-BR" altLang="pt-BR" sz="2400">
                <a:solidFill>
                  <a:srgbClr val="000000"/>
                </a:solidFill>
                <a:cs typeface="Arial" panose="020B0604020202020204" pitchFamily="34" charset="0"/>
              </a:rPr>
              <a:t>A seqüência de eventos para o paradigma de prototipação é apresentada conforme diagrama a seguir.</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AutoShape 1">
            <a:extLst>
              <a:ext uri="{FF2B5EF4-FFF2-40B4-BE49-F238E27FC236}">
                <a16:creationId xmlns:a16="http://schemas.microsoft.com/office/drawing/2014/main" id="{D3CD0662-96BD-4D42-A7B3-5F5FA58D86B3}"/>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Prototipação – Modelo padrão</a:t>
            </a:r>
          </a:p>
        </p:txBody>
      </p:sp>
      <p:pic>
        <p:nvPicPr>
          <p:cNvPr id="236546" name="Picture 2">
            <a:extLst>
              <a:ext uri="{FF2B5EF4-FFF2-40B4-BE49-F238E27FC236}">
                <a16:creationId xmlns:a16="http://schemas.microsoft.com/office/drawing/2014/main" id="{EB74CEB3-98D8-1B40-9197-E3E42B90B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76400"/>
            <a:ext cx="6343650" cy="4953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AutoShape 1">
            <a:extLst>
              <a:ext uri="{FF2B5EF4-FFF2-40B4-BE49-F238E27FC236}">
                <a16:creationId xmlns:a16="http://schemas.microsoft.com/office/drawing/2014/main" id="{09132260-07C3-614A-818F-65AAA125ECB1}"/>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Prototipação  - Modelo Espiral</a:t>
            </a:r>
          </a:p>
        </p:txBody>
      </p:sp>
      <p:pic>
        <p:nvPicPr>
          <p:cNvPr id="238594" name="Picture 2">
            <a:extLst>
              <a:ext uri="{FF2B5EF4-FFF2-40B4-BE49-F238E27FC236}">
                <a16:creationId xmlns:a16="http://schemas.microsoft.com/office/drawing/2014/main" id="{75703B87-EF32-D741-AEC8-332C99CF4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7391400" cy="4870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AutoShape 1">
            <a:extLst>
              <a:ext uri="{FF2B5EF4-FFF2-40B4-BE49-F238E27FC236}">
                <a16:creationId xmlns:a16="http://schemas.microsoft.com/office/drawing/2014/main" id="{30492208-FB1E-1148-B613-A267280977E6}"/>
              </a:ext>
            </a:extLst>
          </p:cNvPr>
          <p:cNvSpPr>
            <a:spLocks noChangeArrowheads="1"/>
          </p:cNvSpPr>
          <p:nvPr/>
        </p:nvSpPr>
        <p:spPr bwMode="auto">
          <a:xfrm>
            <a:off x="685800" y="609600"/>
            <a:ext cx="84582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3600">
                <a:solidFill>
                  <a:srgbClr val="FFFFFF"/>
                </a:solidFill>
                <a:cs typeface="Arial" panose="020B0604020202020204" pitchFamily="34" charset="0"/>
              </a:rPr>
              <a:t>Processo de desenvolvimento de software</a:t>
            </a:r>
          </a:p>
        </p:txBody>
      </p:sp>
      <p:sp>
        <p:nvSpPr>
          <p:cNvPr id="240642" name="Freeform 2">
            <a:extLst>
              <a:ext uri="{FF2B5EF4-FFF2-40B4-BE49-F238E27FC236}">
                <a16:creationId xmlns:a16="http://schemas.microsoft.com/office/drawing/2014/main" id="{2BF1814D-E601-C443-9A6B-9B94F3D332A4}"/>
              </a:ext>
            </a:extLst>
          </p:cNvPr>
          <p:cNvSpPr>
            <a:spLocks noChangeArrowheads="1"/>
          </p:cNvSpPr>
          <p:nvPr/>
        </p:nvSpPr>
        <p:spPr bwMode="auto">
          <a:xfrm>
            <a:off x="2300288" y="2428875"/>
            <a:ext cx="9144000" cy="1588"/>
          </a:xfrm>
          <a:custGeom>
            <a:avLst/>
            <a:gdLst>
              <a:gd name="T0" fmla="*/ 2147483646 w 21600"/>
              <a:gd name="T1" fmla="*/ 0 h 21600"/>
              <a:gd name="T2" fmla="*/ 2147483646 w 21600"/>
              <a:gd name="T3" fmla="*/ 0 h 21600"/>
              <a:gd name="T4" fmla="*/ 2147483646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pic>
        <p:nvPicPr>
          <p:cNvPr id="240643" name="Picture 3">
            <a:extLst>
              <a:ext uri="{FF2B5EF4-FFF2-40B4-BE49-F238E27FC236}">
                <a16:creationId xmlns:a16="http://schemas.microsoft.com/office/drawing/2014/main" id="{32BA12C5-E102-B846-B7C1-AB87D9F43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8077200" cy="4343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AutoShape 1">
            <a:extLst>
              <a:ext uri="{FF2B5EF4-FFF2-40B4-BE49-F238E27FC236}">
                <a16:creationId xmlns:a16="http://schemas.microsoft.com/office/drawing/2014/main" id="{5EBC86CC-C0A8-154B-B8F2-9A5AED13651E}"/>
              </a:ext>
            </a:extLst>
          </p:cNvPr>
          <p:cNvSpPr>
            <a:spLocks noChangeArrowheads="1"/>
          </p:cNvSpPr>
          <p:nvPr/>
        </p:nvSpPr>
        <p:spPr bwMode="auto">
          <a:xfrm>
            <a:off x="685800" y="609600"/>
            <a:ext cx="84582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3600">
                <a:solidFill>
                  <a:srgbClr val="FFFFFF"/>
                </a:solidFill>
                <a:cs typeface="Arial" panose="020B0604020202020204" pitchFamily="34" charset="0"/>
              </a:rPr>
              <a:t>Níveis do desenvolvimento do software</a:t>
            </a:r>
          </a:p>
        </p:txBody>
      </p:sp>
      <p:sp>
        <p:nvSpPr>
          <p:cNvPr id="242690" name="AutoShape 2">
            <a:extLst>
              <a:ext uri="{FF2B5EF4-FFF2-40B4-BE49-F238E27FC236}">
                <a16:creationId xmlns:a16="http://schemas.microsoft.com/office/drawing/2014/main" id="{138B4214-E681-2E4A-9A92-057ACEDDB8FB}"/>
              </a:ext>
            </a:extLst>
          </p:cNvPr>
          <p:cNvSpPr>
            <a:spLocks noChangeArrowheads="1"/>
          </p:cNvSpPr>
          <p:nvPr/>
        </p:nvSpPr>
        <p:spPr bwMode="auto">
          <a:xfrm>
            <a:off x="762000" y="1905000"/>
            <a:ext cx="8016875" cy="44831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b="1">
                <a:solidFill>
                  <a:srgbClr val="000000"/>
                </a:solidFill>
                <a:cs typeface="Times New Roman" panose="02020603050405020304" pitchFamily="18" charset="0"/>
              </a:rPr>
              <a:t>• Planejamento:</a:t>
            </a:r>
            <a:r>
              <a:rPr lang="pt-BR" altLang="pt-BR" sz="2400">
                <a:solidFill>
                  <a:srgbClr val="000000"/>
                </a:solidFill>
                <a:cs typeface="Times New Roman" panose="02020603050405020304" pitchFamily="18" charset="0"/>
              </a:rPr>
              <a:t> na etapa de planejamento é onde deve ser desenvolvido um plano inicial de desenvolvimento, levando em consideração questões como definição da abrangência do sistema, missão e objetivos do sistema, cronogramas de desenvolvimento, análise custo X benefício, levantamento inicial de informação etc.</a:t>
            </a:r>
            <a:br>
              <a:rPr lang="pt-BR" altLang="pt-BR" sz="2400">
                <a:solidFill>
                  <a:srgbClr val="000000"/>
                </a:solidFill>
                <a:cs typeface="Times New Roman" panose="02020603050405020304" pitchFamily="18" charset="0"/>
              </a:rPr>
            </a:br>
            <a:br>
              <a:rPr lang="pt-BR" altLang="pt-BR" sz="2400">
                <a:solidFill>
                  <a:srgbClr val="000000"/>
                </a:solidFill>
                <a:cs typeface="Times New Roman" panose="02020603050405020304" pitchFamily="18" charset="0"/>
              </a:rPr>
            </a:br>
            <a:r>
              <a:rPr lang="pt-BR" altLang="pt-BR" sz="2400" b="1">
                <a:solidFill>
                  <a:srgbClr val="000000"/>
                </a:solidFill>
                <a:cs typeface="Times New Roman" panose="02020603050405020304" pitchFamily="18" charset="0"/>
              </a:rPr>
              <a:t>• Análise:</a:t>
            </a:r>
            <a:r>
              <a:rPr lang="pt-BR" altLang="pt-BR" sz="2400">
                <a:solidFill>
                  <a:srgbClr val="000000"/>
                </a:solidFill>
                <a:cs typeface="Times New Roman" panose="02020603050405020304" pitchFamily="18" charset="0"/>
              </a:rPr>
              <a:t> também chamada de análise de requisitos, é onde deve se obter um claro entendimento sobre o sistema. A análise proporciona a base para uma boa implementação do software. Nesta etapa são construídos os modelos do sistema.</a:t>
            </a:r>
            <a:br>
              <a:rPr lang="pt-BR" altLang="pt-BR" sz="2400">
                <a:solidFill>
                  <a:srgbClr val="000000"/>
                </a:solidFill>
                <a:cs typeface="Times New Roman" panose="02020603050405020304" pitchFamily="18" charset="0"/>
              </a:rPr>
            </a:br>
            <a:endParaRPr lang="pt-BR" altLang="pt-BR" sz="2400">
              <a:solidFill>
                <a:srgbClr val="000000"/>
              </a:solidFill>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AutoShape 1">
            <a:extLst>
              <a:ext uri="{FF2B5EF4-FFF2-40B4-BE49-F238E27FC236}">
                <a16:creationId xmlns:a16="http://schemas.microsoft.com/office/drawing/2014/main" id="{CA25966C-4C01-374C-BAAD-539F1D054E74}"/>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3600">
                <a:solidFill>
                  <a:srgbClr val="FFFFFF"/>
                </a:solidFill>
                <a:cs typeface="Arial" panose="020B0604020202020204" pitchFamily="34" charset="0"/>
              </a:rPr>
              <a:t>Níveis do desenvolvimento do software</a:t>
            </a:r>
          </a:p>
        </p:txBody>
      </p:sp>
      <p:sp>
        <p:nvSpPr>
          <p:cNvPr id="244738" name="AutoShape 2">
            <a:extLst>
              <a:ext uri="{FF2B5EF4-FFF2-40B4-BE49-F238E27FC236}">
                <a16:creationId xmlns:a16="http://schemas.microsoft.com/office/drawing/2014/main" id="{B7FBA232-425D-5A4E-A122-A1ED2FEEFA09}"/>
              </a:ext>
            </a:extLst>
          </p:cNvPr>
          <p:cNvSpPr>
            <a:spLocks noChangeArrowheads="1"/>
          </p:cNvSpPr>
          <p:nvPr/>
        </p:nvSpPr>
        <p:spPr bwMode="auto">
          <a:xfrm>
            <a:off x="685800" y="1828800"/>
            <a:ext cx="8093075" cy="411797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b="1">
                <a:solidFill>
                  <a:srgbClr val="000000"/>
                </a:solidFill>
                <a:cs typeface="Times New Roman" panose="02020603050405020304" pitchFamily="18" charset="0"/>
              </a:rPr>
              <a:t>• Projeto:</a:t>
            </a:r>
            <a:r>
              <a:rPr lang="pt-BR" altLang="pt-BR" sz="2400">
                <a:solidFill>
                  <a:srgbClr val="000000"/>
                </a:solidFill>
                <a:cs typeface="Times New Roman" panose="02020603050405020304" pitchFamily="18" charset="0"/>
              </a:rPr>
              <a:t> também chamada de especificação do projeto, é onde propomos uma arquitetura de implementação para o software, que atenda aos requisitos do sistema identificados na análise. Aqui passamos a nos preocupar com o software. Os algoritmos dos programas a serem implementados são construídos nesta fase.</a:t>
            </a:r>
          </a:p>
          <a:p>
            <a:pPr eaLnBrk="1" hangingPunct="1">
              <a:spcBef>
                <a:spcPct val="0"/>
              </a:spcBef>
              <a:buClrTx/>
              <a:buFontTx/>
              <a:buNone/>
            </a:pPr>
            <a:endParaRPr lang="pt-BR" altLang="pt-BR" sz="2400" b="1">
              <a:solidFill>
                <a:srgbClr val="000000"/>
              </a:solidFill>
              <a:cs typeface="Times New Roman" panose="02020603050405020304" pitchFamily="18" charset="0"/>
            </a:endParaRPr>
          </a:p>
          <a:p>
            <a:pPr eaLnBrk="1" hangingPunct="1">
              <a:spcBef>
                <a:spcPct val="0"/>
              </a:spcBef>
              <a:buClr>
                <a:srgbClr val="080808"/>
              </a:buClr>
              <a:buFont typeface="Times New Roman" panose="02020603050405020304" pitchFamily="18" charset="0"/>
              <a:buChar char="•"/>
            </a:pPr>
            <a:r>
              <a:rPr lang="pt-BR" altLang="pt-BR" sz="2400" b="1">
                <a:solidFill>
                  <a:srgbClr val="000000"/>
                </a:solidFill>
                <a:cs typeface="Times New Roman" panose="02020603050405020304" pitchFamily="18" charset="0"/>
              </a:rPr>
              <a:t>Implementação:</a:t>
            </a:r>
            <a:r>
              <a:rPr lang="pt-BR" altLang="pt-BR" sz="2400">
                <a:solidFill>
                  <a:srgbClr val="000000"/>
                </a:solidFill>
                <a:cs typeface="Times New Roman" panose="02020603050405020304" pitchFamily="18" charset="0"/>
              </a:rPr>
              <a:t> a etapa de implementação é onde os programas são efetivamente construídos, a partir da arquitetura feita na etapa anterior. Nesta etapa é onde a atividade de codificação ocorre de forma massiva.</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AutoShape 1">
            <a:extLst>
              <a:ext uri="{FF2B5EF4-FFF2-40B4-BE49-F238E27FC236}">
                <a16:creationId xmlns:a16="http://schemas.microsoft.com/office/drawing/2014/main" id="{2D5E11FA-A1C3-0348-A3B8-A3606C6F2F2F}"/>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3600">
                <a:solidFill>
                  <a:srgbClr val="FFFFFF"/>
                </a:solidFill>
                <a:cs typeface="Arial" panose="020B0604020202020204" pitchFamily="34" charset="0"/>
              </a:rPr>
              <a:t>Níveis do desenvolvimento do software</a:t>
            </a:r>
          </a:p>
        </p:txBody>
      </p:sp>
      <p:sp>
        <p:nvSpPr>
          <p:cNvPr id="246786" name="AutoShape 2">
            <a:extLst>
              <a:ext uri="{FF2B5EF4-FFF2-40B4-BE49-F238E27FC236}">
                <a16:creationId xmlns:a16="http://schemas.microsoft.com/office/drawing/2014/main" id="{F20EC15F-F7C5-CE4A-BBDC-B9FC8D852EFE}"/>
              </a:ext>
            </a:extLst>
          </p:cNvPr>
          <p:cNvSpPr>
            <a:spLocks noChangeArrowheads="1"/>
          </p:cNvSpPr>
          <p:nvPr/>
        </p:nvSpPr>
        <p:spPr bwMode="auto">
          <a:xfrm>
            <a:off x="669925" y="2174875"/>
            <a:ext cx="8169275" cy="375126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b="1">
                <a:solidFill>
                  <a:srgbClr val="000000"/>
                </a:solidFill>
                <a:cs typeface="Times New Roman" panose="02020603050405020304" pitchFamily="18" charset="0"/>
              </a:rPr>
              <a:t>• Teste</a:t>
            </a:r>
            <a:r>
              <a:rPr lang="pt-BR" altLang="pt-BR" sz="2400">
                <a:solidFill>
                  <a:srgbClr val="000000"/>
                </a:solidFill>
                <a:cs typeface="Times New Roman" panose="02020603050405020304" pitchFamily="18" charset="0"/>
              </a:rPr>
              <a:t>: nesta etapa todos os programas construídos serão testados de forma exaustiva. Existe uma grande variedade de testes que são realizados, indo desde o teste unitário dos módulos de programas até o teste de integração de todo o sistema de software.</a:t>
            </a:r>
            <a:br>
              <a:rPr lang="pt-BR" altLang="pt-BR" sz="2400">
                <a:solidFill>
                  <a:srgbClr val="000000"/>
                </a:solidFill>
                <a:cs typeface="Times New Roman" panose="02020603050405020304" pitchFamily="18" charset="0"/>
              </a:rPr>
            </a:br>
            <a:endParaRPr lang="pt-BR" altLang="pt-BR" sz="2400">
              <a:solidFill>
                <a:srgbClr val="000000"/>
              </a:solidFill>
              <a:cs typeface="Times New Roman" panose="02020603050405020304" pitchFamily="18" charset="0"/>
            </a:endParaRPr>
          </a:p>
          <a:p>
            <a:pPr eaLnBrk="1" hangingPunct="1">
              <a:spcBef>
                <a:spcPct val="0"/>
              </a:spcBef>
              <a:buClrTx/>
              <a:buFontTx/>
              <a:buNone/>
            </a:pPr>
            <a:r>
              <a:rPr lang="pt-BR" altLang="pt-BR" sz="2400" b="1">
                <a:solidFill>
                  <a:srgbClr val="333333"/>
                </a:solidFill>
                <a:latin typeface="Arial" panose="020B0604020202020204" pitchFamily="34" charset="0"/>
                <a:cs typeface="Arial" panose="020B0604020202020204" pitchFamily="34" charset="0"/>
              </a:rPr>
              <a:t>• </a:t>
            </a:r>
            <a:r>
              <a:rPr lang="pt-BR" altLang="pt-BR" sz="2400" b="1">
                <a:solidFill>
                  <a:srgbClr val="000000"/>
                </a:solidFill>
                <a:cs typeface="Times New Roman" panose="02020603050405020304" pitchFamily="18" charset="0"/>
              </a:rPr>
              <a:t>Manutenção</a:t>
            </a:r>
            <a:r>
              <a:rPr lang="pt-BR" altLang="pt-BR" sz="2400">
                <a:solidFill>
                  <a:srgbClr val="333333"/>
                </a:solidFill>
                <a:latin typeface="Arial" panose="020B0604020202020204" pitchFamily="34" charset="0"/>
                <a:cs typeface="Arial" panose="020B0604020202020204" pitchFamily="34" charset="0"/>
              </a:rPr>
              <a:t>: </a:t>
            </a:r>
            <a:r>
              <a:rPr lang="pt-BR" altLang="pt-BR" sz="2400">
                <a:solidFill>
                  <a:srgbClr val="000000"/>
                </a:solidFill>
                <a:cs typeface="Times New Roman" panose="02020603050405020304" pitchFamily="18" charset="0"/>
              </a:rPr>
              <a:t>é onde ocorre ajustes do software implementado, que podem ser ocasionados por vários motivos: erros de projetos identificados após a implementação e o teste do software, inovações tecnológicas, evolução do sistema etc.</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AutoShape 1">
            <a:extLst>
              <a:ext uri="{FF2B5EF4-FFF2-40B4-BE49-F238E27FC236}">
                <a16:creationId xmlns:a16="http://schemas.microsoft.com/office/drawing/2014/main" id="{8E2CBF4C-641A-0B4D-9D5B-DB13B4D084FB}"/>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Atividades do desenvolvimento</a:t>
            </a:r>
          </a:p>
        </p:txBody>
      </p:sp>
      <p:sp>
        <p:nvSpPr>
          <p:cNvPr id="248834" name="AutoShape 2">
            <a:extLst>
              <a:ext uri="{FF2B5EF4-FFF2-40B4-BE49-F238E27FC236}">
                <a16:creationId xmlns:a16="http://schemas.microsoft.com/office/drawing/2014/main" id="{A0583D4E-C43B-4C4C-98D1-08AFE978C76F}"/>
              </a:ext>
            </a:extLst>
          </p:cNvPr>
          <p:cNvSpPr>
            <a:spLocks noChangeArrowheads="1"/>
          </p:cNvSpPr>
          <p:nvPr/>
        </p:nvSpPr>
        <p:spPr bwMode="auto">
          <a:xfrm>
            <a:off x="746125" y="1870075"/>
            <a:ext cx="8093075" cy="44831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marL="457200">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i="1" u="sng">
                <a:solidFill>
                  <a:srgbClr val="000000"/>
                </a:solidFill>
                <a:cs typeface="Arial" panose="020B0604020202020204" pitchFamily="34" charset="0"/>
              </a:rPr>
              <a:t>ATIVIDADE 1: O ESTUDO INICIAL</a:t>
            </a:r>
          </a:p>
          <a:p>
            <a:pPr eaLnBrk="1" hangingPunct="1">
              <a:spcBef>
                <a:spcPct val="0"/>
              </a:spcBef>
              <a:buClrTx/>
              <a:buFontTx/>
              <a:buNone/>
            </a:pPr>
            <a:endParaRPr lang="pt-BR" altLang="pt-BR" sz="2400" i="1" u="sng">
              <a:solidFill>
                <a:srgbClr val="000000"/>
              </a:solidFill>
              <a:cs typeface="Arial" panose="020B0604020202020204" pitchFamily="34" charset="0"/>
            </a:endParaRPr>
          </a:p>
          <a:p>
            <a:pPr lvl="1" indent="0" eaLnBrk="1" hangingPunct="1">
              <a:spcBef>
                <a:spcPct val="0"/>
              </a:spcBef>
              <a:buClrTx/>
              <a:buFontTx/>
              <a:buNone/>
            </a:pPr>
            <a:r>
              <a:rPr lang="pt-BR" altLang="pt-BR" sz="2400">
                <a:solidFill>
                  <a:srgbClr val="080808"/>
                </a:solidFill>
                <a:latin typeface="Times New Roman" panose="02020603050405020304" pitchFamily="18" charset="0"/>
                <a:cs typeface="Arial" panose="020B0604020202020204" pitchFamily="34" charset="0"/>
              </a:rPr>
              <a:t>Também conhecido como ESTUDO DE VIABILIDADE ou LEVANTAMENTO.</a:t>
            </a:r>
          </a:p>
          <a:p>
            <a:pPr lvl="1" indent="0" eaLnBrk="1" hangingPunct="1">
              <a:spcBef>
                <a:spcPct val="0"/>
              </a:spcBef>
              <a:buClrTx/>
              <a:buFontTx/>
              <a:buNone/>
            </a:pPr>
            <a:r>
              <a:rPr lang="pt-BR" altLang="pt-BR" sz="2400">
                <a:solidFill>
                  <a:srgbClr val="080808"/>
                </a:solidFill>
                <a:latin typeface="Symbol" pitchFamily="2" charset="2"/>
                <a:cs typeface="Arial" panose="020B0604020202020204" pitchFamily="34" charset="0"/>
              </a:rPr>
              <a:t></a:t>
            </a:r>
            <a:r>
              <a:rPr lang="pt-BR" altLang="pt-BR" sz="2400">
                <a:solidFill>
                  <a:srgbClr val="080808"/>
                </a:solidFill>
                <a:latin typeface="Times New Roman" panose="02020603050405020304" pitchFamily="18" charset="0"/>
                <a:cs typeface="Arial" panose="020B0604020202020204" pitchFamily="34" charset="0"/>
              </a:rPr>
              <a:t>Identificar usuários responsáveis e montar o escopo do sistema – entrevistas;</a:t>
            </a:r>
          </a:p>
          <a:p>
            <a:pPr lvl="1" indent="0" eaLnBrk="1" hangingPunct="1">
              <a:spcBef>
                <a:spcPct val="0"/>
              </a:spcBef>
              <a:buClrTx/>
              <a:buFontTx/>
              <a:buNone/>
            </a:pPr>
            <a:r>
              <a:rPr lang="pt-BR" altLang="pt-BR" sz="2400">
                <a:solidFill>
                  <a:srgbClr val="080808"/>
                </a:solidFill>
                <a:latin typeface="Symbol" pitchFamily="2" charset="2"/>
                <a:cs typeface="Arial" panose="020B0604020202020204" pitchFamily="34" charset="0"/>
              </a:rPr>
              <a:t></a:t>
            </a:r>
            <a:r>
              <a:rPr lang="pt-BR" altLang="pt-BR" sz="2400">
                <a:solidFill>
                  <a:srgbClr val="080808"/>
                </a:solidFill>
                <a:latin typeface="Times New Roman" panose="02020603050405020304" pitchFamily="18" charset="0"/>
                <a:cs typeface="Arial" panose="020B0604020202020204" pitchFamily="34" charset="0"/>
              </a:rPr>
              <a:t>Identificar deficiências do Sistema Atual;</a:t>
            </a:r>
          </a:p>
          <a:p>
            <a:pPr lvl="1" indent="0" eaLnBrk="1" hangingPunct="1">
              <a:spcBef>
                <a:spcPct val="0"/>
              </a:spcBef>
              <a:buClrTx/>
              <a:buFontTx/>
              <a:buNone/>
            </a:pPr>
            <a:r>
              <a:rPr lang="pt-BR" altLang="pt-BR" sz="2400">
                <a:solidFill>
                  <a:srgbClr val="080808"/>
                </a:solidFill>
                <a:latin typeface="Symbol" pitchFamily="2" charset="2"/>
                <a:cs typeface="Arial" panose="020B0604020202020204" pitchFamily="34" charset="0"/>
              </a:rPr>
              <a:t></a:t>
            </a:r>
            <a:r>
              <a:rPr lang="pt-BR" altLang="pt-BR" sz="2400">
                <a:solidFill>
                  <a:srgbClr val="080808"/>
                </a:solidFill>
                <a:latin typeface="Times New Roman" panose="02020603050405020304" pitchFamily="18" charset="0"/>
                <a:cs typeface="Arial" panose="020B0604020202020204" pitchFamily="34" charset="0"/>
              </a:rPr>
              <a:t>Estabelecer metas e objetivos para um novo sistema – reutilização.</a:t>
            </a:r>
          </a:p>
          <a:p>
            <a:pPr lvl="1" indent="0" eaLnBrk="1" hangingPunct="1">
              <a:spcBef>
                <a:spcPct val="0"/>
              </a:spcBef>
              <a:buClrTx/>
              <a:buFontTx/>
              <a:buNone/>
            </a:pPr>
            <a:r>
              <a:rPr lang="pt-BR" altLang="pt-BR" sz="2400">
                <a:solidFill>
                  <a:srgbClr val="080808"/>
                </a:solidFill>
                <a:latin typeface="Symbol" pitchFamily="2" charset="2"/>
                <a:cs typeface="Arial" panose="020B0604020202020204" pitchFamily="34" charset="0"/>
              </a:rPr>
              <a:t></a:t>
            </a:r>
            <a:r>
              <a:rPr lang="pt-BR" altLang="pt-BR" sz="2400">
                <a:solidFill>
                  <a:srgbClr val="080808"/>
                </a:solidFill>
                <a:latin typeface="Times New Roman" panose="02020603050405020304" pitchFamily="18" charset="0"/>
                <a:cs typeface="Arial" panose="020B0604020202020204" pitchFamily="34" charset="0"/>
              </a:rPr>
              <a:t>Determinar se é possível automatizar o sistema e sugerir alternativas – (adquirir ou desenvolver?);</a:t>
            </a:r>
          </a:p>
          <a:p>
            <a:pPr lvl="1" indent="0" eaLnBrk="1" hangingPunct="1">
              <a:spcBef>
                <a:spcPct val="0"/>
              </a:spcBef>
              <a:buClrTx/>
              <a:buFontTx/>
              <a:buNone/>
            </a:pPr>
            <a:r>
              <a:rPr lang="pt-BR" altLang="pt-BR" sz="2400">
                <a:solidFill>
                  <a:srgbClr val="080808"/>
                </a:solidFill>
                <a:latin typeface="Symbol" pitchFamily="2" charset="2"/>
                <a:cs typeface="Arial" panose="020B0604020202020204" pitchFamily="34" charset="0"/>
              </a:rPr>
              <a:t></a:t>
            </a:r>
            <a:r>
              <a:rPr lang="pt-BR" altLang="pt-BR" sz="2400">
                <a:solidFill>
                  <a:srgbClr val="080808"/>
                </a:solidFill>
                <a:latin typeface="Times New Roman" panose="02020603050405020304" pitchFamily="18" charset="0"/>
                <a:cs typeface="Arial" panose="020B0604020202020204" pitchFamily="34" charset="0"/>
              </a:rPr>
              <a:t>Preparar previsão inicial para o projeto.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AutoShape 1">
            <a:extLst>
              <a:ext uri="{FF2B5EF4-FFF2-40B4-BE49-F238E27FC236}">
                <a16:creationId xmlns:a16="http://schemas.microsoft.com/office/drawing/2014/main" id="{E65C2E81-BB96-C546-B048-3C8AD257920F}"/>
              </a:ext>
            </a:extLst>
          </p:cNvPr>
          <p:cNvSpPr>
            <a:spLocks noChangeArrowheads="1"/>
          </p:cNvSpPr>
          <p:nvPr/>
        </p:nvSpPr>
        <p:spPr bwMode="auto">
          <a:xfrm>
            <a:off x="685800" y="609600"/>
            <a:ext cx="8153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Atividades do desenvolvimento</a:t>
            </a:r>
          </a:p>
        </p:txBody>
      </p:sp>
      <p:sp>
        <p:nvSpPr>
          <p:cNvPr id="250882" name="AutoShape 2">
            <a:extLst>
              <a:ext uri="{FF2B5EF4-FFF2-40B4-BE49-F238E27FC236}">
                <a16:creationId xmlns:a16="http://schemas.microsoft.com/office/drawing/2014/main" id="{5D98B09F-680B-2C4C-B9B1-019AA8E2EE78}"/>
              </a:ext>
            </a:extLst>
          </p:cNvPr>
          <p:cNvSpPr>
            <a:spLocks noChangeArrowheads="1"/>
          </p:cNvSpPr>
          <p:nvPr/>
        </p:nvSpPr>
        <p:spPr bwMode="auto">
          <a:xfrm>
            <a:off x="746125" y="1870075"/>
            <a:ext cx="8093075" cy="375126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marL="457200">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i="1" u="sng">
                <a:solidFill>
                  <a:srgbClr val="000000"/>
                </a:solidFill>
                <a:cs typeface="Arial" panose="020B0604020202020204" pitchFamily="34" charset="0"/>
              </a:rPr>
              <a:t>ATIVIDADE 2: ANÁLISE DE SISTEMAS</a:t>
            </a:r>
          </a:p>
          <a:p>
            <a:pPr eaLnBrk="1" hangingPunct="1">
              <a:spcBef>
                <a:spcPct val="0"/>
              </a:spcBef>
              <a:buClrTx/>
              <a:buFontTx/>
              <a:buNone/>
            </a:pPr>
            <a:endParaRPr lang="pt-BR" altLang="pt-BR" sz="2400" i="1">
              <a:solidFill>
                <a:srgbClr val="000000"/>
              </a:solidFill>
              <a:cs typeface="Arial" panose="020B0604020202020204" pitchFamily="34" charset="0"/>
            </a:endParaRPr>
          </a:p>
          <a:p>
            <a:pPr lvl="1" indent="0" eaLnBrk="1" hangingPunct="1">
              <a:spcBef>
                <a:spcPct val="0"/>
              </a:spcBef>
              <a:buClrTx/>
              <a:buFontTx/>
              <a:buNone/>
            </a:pPr>
            <a:r>
              <a:rPr lang="pt-BR" altLang="pt-BR" sz="2400">
                <a:solidFill>
                  <a:srgbClr val="080808"/>
                </a:solidFill>
                <a:latin typeface="Symbol" pitchFamily="2" charset="2"/>
                <a:cs typeface="Arial" panose="020B0604020202020204" pitchFamily="34" charset="0"/>
              </a:rPr>
              <a:t></a:t>
            </a:r>
            <a:r>
              <a:rPr lang="pt-BR" altLang="pt-BR" sz="2400">
                <a:solidFill>
                  <a:srgbClr val="080808"/>
                </a:solidFill>
                <a:latin typeface="Times New Roman" panose="02020603050405020304" pitchFamily="18" charset="0"/>
                <a:cs typeface="Arial" panose="020B0604020202020204" pitchFamily="34" charset="0"/>
              </a:rPr>
              <a:t>Transformar critérios do usuário e previsão em ESPECIFICAÇÃO DE REQUISITOS;</a:t>
            </a:r>
          </a:p>
          <a:p>
            <a:pPr lvl="1" indent="0" eaLnBrk="1" hangingPunct="1">
              <a:spcBef>
                <a:spcPct val="0"/>
              </a:spcBef>
              <a:buClrTx/>
              <a:buFontTx/>
              <a:buNone/>
            </a:pPr>
            <a:r>
              <a:rPr lang="pt-BR" altLang="pt-BR" sz="2400">
                <a:solidFill>
                  <a:srgbClr val="080808"/>
                </a:solidFill>
                <a:latin typeface="Symbol" pitchFamily="2" charset="2"/>
                <a:cs typeface="Arial" panose="020B0604020202020204" pitchFamily="34" charset="0"/>
              </a:rPr>
              <a:t></a:t>
            </a:r>
            <a:r>
              <a:rPr lang="pt-BR" altLang="pt-BR" sz="2400">
                <a:solidFill>
                  <a:srgbClr val="080808"/>
                </a:solidFill>
                <a:latin typeface="Times New Roman" panose="02020603050405020304" pitchFamily="18" charset="0"/>
                <a:cs typeface="Arial" panose="020B0604020202020204" pitchFamily="34" charset="0"/>
              </a:rPr>
              <a:t>Modelagem Essencial do Sistema:</a:t>
            </a:r>
          </a:p>
          <a:p>
            <a:pPr lvl="1" indent="0" eaLnBrk="1" hangingPunct="1">
              <a:spcBef>
                <a:spcPct val="0"/>
              </a:spcBef>
              <a:buClrTx/>
              <a:buFontTx/>
              <a:buNone/>
            </a:pPr>
            <a:r>
              <a:rPr lang="pt-BR" altLang="pt-BR" sz="2400">
                <a:solidFill>
                  <a:srgbClr val="080808"/>
                </a:solidFill>
                <a:latin typeface="Times New Roman" panose="02020603050405020304" pitchFamily="18" charset="0"/>
                <a:cs typeface="Arial" panose="020B0604020202020204" pitchFamily="34" charset="0"/>
              </a:rPr>
              <a:t>- Modelo Ambiental</a:t>
            </a:r>
          </a:p>
          <a:p>
            <a:pPr lvl="1" indent="0" eaLnBrk="1" hangingPunct="1">
              <a:spcBef>
                <a:spcPct val="0"/>
              </a:spcBef>
              <a:buClrTx/>
              <a:buFontTx/>
              <a:buNone/>
            </a:pPr>
            <a:r>
              <a:rPr lang="pt-BR" altLang="pt-BR" sz="2400">
                <a:solidFill>
                  <a:srgbClr val="080808"/>
                </a:solidFill>
                <a:latin typeface="Times New Roman" panose="02020603050405020304" pitchFamily="18" charset="0"/>
                <a:cs typeface="Arial" panose="020B0604020202020204" pitchFamily="34" charset="0"/>
              </a:rPr>
              <a:t>- Modelo Comportamental</a:t>
            </a:r>
          </a:p>
          <a:p>
            <a:pPr lvl="1" indent="0" eaLnBrk="1" hangingPunct="1">
              <a:spcBef>
                <a:spcPct val="0"/>
              </a:spcBef>
              <a:buClrTx/>
              <a:buFontTx/>
              <a:buNone/>
            </a:pPr>
            <a:r>
              <a:rPr lang="pt-BR" altLang="pt-BR" sz="2400">
                <a:solidFill>
                  <a:srgbClr val="080808"/>
                </a:solidFill>
                <a:latin typeface="Times New Roman" panose="02020603050405020304" pitchFamily="18" charset="0"/>
                <a:cs typeface="Arial" panose="020B0604020202020204" pitchFamily="34" charset="0"/>
              </a:rPr>
              <a:t>. Eventos</a:t>
            </a:r>
          </a:p>
          <a:p>
            <a:pPr lvl="1" indent="0" eaLnBrk="1" hangingPunct="1">
              <a:spcBef>
                <a:spcPct val="0"/>
              </a:spcBef>
              <a:buClrTx/>
              <a:buFontTx/>
              <a:buNone/>
            </a:pPr>
            <a:r>
              <a:rPr lang="pt-BR" altLang="pt-BR" sz="2400">
                <a:solidFill>
                  <a:srgbClr val="080808"/>
                </a:solidFill>
                <a:latin typeface="Times New Roman" panose="02020603050405020304" pitchFamily="18" charset="0"/>
                <a:cs typeface="Arial" panose="020B0604020202020204" pitchFamily="34" charset="0"/>
              </a:rPr>
              <a:t>. Componente Domínio do Problema</a:t>
            </a:r>
          </a:p>
          <a:p>
            <a:pPr eaLnBrk="1" hangingPunct="1">
              <a:spcBef>
                <a:spcPct val="0"/>
              </a:spcBef>
              <a:buClrTx/>
              <a:buFontTx/>
              <a:buNone/>
            </a:pPr>
            <a:endParaRPr lang="pt-BR" altLang="pt-BR" sz="240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AutoShape 1">
            <a:extLst>
              <a:ext uri="{FF2B5EF4-FFF2-40B4-BE49-F238E27FC236}">
                <a16:creationId xmlns:a16="http://schemas.microsoft.com/office/drawing/2014/main" id="{245733D9-3707-ED47-B7BD-AD41F49EBE35}"/>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Atividades do desenvolvimento</a:t>
            </a:r>
          </a:p>
        </p:txBody>
      </p:sp>
      <p:sp>
        <p:nvSpPr>
          <p:cNvPr id="252930" name="AutoShape 2">
            <a:extLst>
              <a:ext uri="{FF2B5EF4-FFF2-40B4-BE49-F238E27FC236}">
                <a16:creationId xmlns:a16="http://schemas.microsoft.com/office/drawing/2014/main" id="{92C549D5-F029-C14A-9BD7-FEB5B0F1352C}"/>
              </a:ext>
            </a:extLst>
          </p:cNvPr>
          <p:cNvSpPr>
            <a:spLocks noChangeArrowheads="1"/>
          </p:cNvSpPr>
          <p:nvPr/>
        </p:nvSpPr>
        <p:spPr bwMode="auto">
          <a:xfrm>
            <a:off x="754063" y="2209800"/>
            <a:ext cx="7223125" cy="375126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marL="457200">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i="1" u="sng">
                <a:solidFill>
                  <a:srgbClr val="000000"/>
                </a:solidFill>
                <a:cs typeface="Arial" panose="020B0604020202020204" pitchFamily="34" charset="0"/>
              </a:rPr>
              <a:t>ATIVIDADE 3: PROJETO</a:t>
            </a:r>
          </a:p>
          <a:p>
            <a:pPr eaLnBrk="1" hangingPunct="1">
              <a:spcBef>
                <a:spcPct val="0"/>
              </a:spcBef>
              <a:buClrTx/>
              <a:buFontTx/>
              <a:buNone/>
            </a:pPr>
            <a:endParaRPr lang="pt-BR" altLang="pt-BR" sz="2400" i="1" u="sng">
              <a:solidFill>
                <a:srgbClr val="000000"/>
              </a:solidFill>
              <a:cs typeface="Arial" panose="020B0604020202020204" pitchFamily="34" charset="0"/>
            </a:endParaRPr>
          </a:p>
          <a:p>
            <a:pPr lvl="1" indent="0" eaLnBrk="1" hangingPunct="1">
              <a:spcBef>
                <a:spcPct val="0"/>
              </a:spcBef>
              <a:buClrTx/>
              <a:buFontTx/>
              <a:buNone/>
            </a:pPr>
            <a:r>
              <a:rPr lang="pt-BR" altLang="pt-BR" sz="2400">
                <a:solidFill>
                  <a:srgbClr val="080808"/>
                </a:solidFill>
                <a:latin typeface="Symbol" pitchFamily="2" charset="2"/>
                <a:cs typeface="Arial" panose="020B0604020202020204" pitchFamily="34" charset="0"/>
              </a:rPr>
              <a:t></a:t>
            </a:r>
            <a:r>
              <a:rPr lang="pt-BR" altLang="pt-BR" sz="2400">
                <a:solidFill>
                  <a:srgbClr val="080808"/>
                </a:solidFill>
                <a:latin typeface="Times New Roman" panose="02020603050405020304" pitchFamily="18" charset="0"/>
                <a:cs typeface="Arial" panose="020B0604020202020204" pitchFamily="34" charset="0"/>
              </a:rPr>
              <a:t>Componente Interface Humana</a:t>
            </a:r>
          </a:p>
          <a:p>
            <a:pPr lvl="1" indent="0" eaLnBrk="1" hangingPunct="1">
              <a:spcBef>
                <a:spcPct val="0"/>
              </a:spcBef>
              <a:buClrTx/>
              <a:buFontTx/>
              <a:buNone/>
            </a:pPr>
            <a:r>
              <a:rPr lang="pt-BR" altLang="pt-BR" sz="2400">
                <a:solidFill>
                  <a:srgbClr val="080808"/>
                </a:solidFill>
                <a:latin typeface="Symbol" pitchFamily="2" charset="2"/>
                <a:cs typeface="Arial" panose="020B0604020202020204" pitchFamily="34" charset="0"/>
              </a:rPr>
              <a:t></a:t>
            </a:r>
            <a:r>
              <a:rPr lang="pt-BR" altLang="pt-BR" sz="2400">
                <a:solidFill>
                  <a:srgbClr val="080808"/>
                </a:solidFill>
                <a:latin typeface="Times New Roman" panose="02020603050405020304" pitchFamily="18" charset="0"/>
                <a:cs typeface="Arial" panose="020B0604020202020204" pitchFamily="34" charset="0"/>
              </a:rPr>
              <a:t>Componente Gerenciador de Tarefas</a:t>
            </a:r>
          </a:p>
          <a:p>
            <a:pPr lvl="1" indent="0" eaLnBrk="1" hangingPunct="1">
              <a:spcBef>
                <a:spcPct val="0"/>
              </a:spcBef>
              <a:buClr>
                <a:srgbClr val="080808"/>
              </a:buClr>
              <a:buFont typeface="Symbol" pitchFamily="2" charset="2"/>
              <a:buChar char=""/>
            </a:pPr>
            <a:r>
              <a:rPr lang="pt-BR" altLang="pt-BR" sz="2400">
                <a:solidFill>
                  <a:srgbClr val="080808"/>
                </a:solidFill>
                <a:latin typeface="Times New Roman" panose="02020603050405020304" pitchFamily="18" charset="0"/>
                <a:cs typeface="Arial" panose="020B0604020202020204" pitchFamily="34" charset="0"/>
              </a:rPr>
              <a:t>Componente Gerenciador de Dados</a:t>
            </a:r>
          </a:p>
          <a:p>
            <a:pPr eaLnBrk="1" hangingPunct="1">
              <a:spcBef>
                <a:spcPct val="0"/>
              </a:spcBef>
              <a:buClrTx/>
              <a:buFontTx/>
              <a:buNone/>
            </a:pPr>
            <a:endParaRPr lang="pt-BR" altLang="pt-BR" sz="2400">
              <a:solidFill>
                <a:srgbClr val="000000"/>
              </a:solidFill>
              <a:cs typeface="Arial" panose="020B0604020202020204" pitchFamily="34" charset="0"/>
            </a:endParaRPr>
          </a:p>
          <a:p>
            <a:pPr eaLnBrk="1" hangingPunct="1">
              <a:spcBef>
                <a:spcPct val="0"/>
              </a:spcBef>
              <a:buClrTx/>
              <a:buFontTx/>
              <a:buNone/>
            </a:pPr>
            <a:r>
              <a:rPr lang="pt-BR" altLang="pt-BR" sz="2400" i="1" u="sng">
                <a:solidFill>
                  <a:srgbClr val="000000"/>
                </a:solidFill>
                <a:cs typeface="Arial" panose="020B0604020202020204" pitchFamily="34" charset="0"/>
              </a:rPr>
              <a:t>ATIVIDADE 4: CONVERSÃO DE BANCO DE DADOS</a:t>
            </a:r>
          </a:p>
          <a:p>
            <a:pPr eaLnBrk="1" hangingPunct="1">
              <a:spcBef>
                <a:spcPct val="0"/>
              </a:spcBef>
              <a:buClrTx/>
              <a:buFontTx/>
              <a:buNone/>
            </a:pPr>
            <a:endParaRPr lang="pt-BR" altLang="pt-BR" sz="2400" u="sng">
              <a:solidFill>
                <a:srgbClr val="000000"/>
              </a:solidFill>
              <a:latin typeface="Symbol" pitchFamily="2" charset="2"/>
              <a:cs typeface="Arial" panose="020B0604020202020204" pitchFamily="34" charset="0"/>
            </a:endParaRPr>
          </a:p>
          <a:p>
            <a:pPr lvl="1" indent="0" eaLnBrk="1" hangingPunct="1">
              <a:spcBef>
                <a:spcPct val="0"/>
              </a:spcBef>
              <a:buClr>
                <a:srgbClr val="080808"/>
              </a:buClr>
              <a:buFont typeface="Symbol" pitchFamily="2" charset="2"/>
              <a:buChar char=""/>
            </a:pPr>
            <a:r>
              <a:rPr lang="pt-BR" altLang="pt-BR" sz="2400">
                <a:solidFill>
                  <a:srgbClr val="080808"/>
                </a:solidFill>
                <a:latin typeface="Symbol" pitchFamily="2" charset="2"/>
                <a:cs typeface="Arial" panose="020B0604020202020204" pitchFamily="34" charset="0"/>
              </a:rPr>
              <a:t></a:t>
            </a:r>
            <a:r>
              <a:rPr lang="pt-BR" altLang="pt-BR" sz="2400">
                <a:solidFill>
                  <a:srgbClr val="080808"/>
                </a:solidFill>
                <a:latin typeface="Times New Roman" panose="02020603050405020304" pitchFamily="18" charset="0"/>
                <a:cs typeface="Arial" panose="020B0604020202020204" pitchFamily="34" charset="0"/>
              </a:rPr>
              <a:t>Reaproveitar base de dados já existente, se possível.</a:t>
            </a:r>
          </a:p>
          <a:p>
            <a:pPr eaLnBrk="1" hangingPunct="1">
              <a:spcBef>
                <a:spcPct val="0"/>
              </a:spcBef>
              <a:buClrTx/>
              <a:buFontTx/>
              <a:buNone/>
            </a:pPr>
            <a:endParaRPr lang="pt-BR" altLang="pt-BR" sz="240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AutoShape 1">
            <a:extLst>
              <a:ext uri="{FF2B5EF4-FFF2-40B4-BE49-F238E27FC236}">
                <a16:creationId xmlns:a16="http://schemas.microsoft.com/office/drawing/2014/main" id="{9863AA7E-BA06-714D-BBE1-9AB8721C512C}"/>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Evolução da Programação</a:t>
            </a:r>
          </a:p>
        </p:txBody>
      </p:sp>
      <p:graphicFrame>
        <p:nvGraphicFramePr>
          <p:cNvPr id="57346" name="Object 2">
            <a:extLst>
              <a:ext uri="{FF2B5EF4-FFF2-40B4-BE49-F238E27FC236}">
                <a16:creationId xmlns:a16="http://schemas.microsoft.com/office/drawing/2014/main" id="{7A779812-02D1-9342-A4AB-A0D1B354A05C}"/>
              </a:ext>
            </a:extLst>
          </p:cNvPr>
          <p:cNvGraphicFramePr>
            <a:graphicFrameLocks noChangeAspect="1"/>
          </p:cNvGraphicFramePr>
          <p:nvPr/>
        </p:nvGraphicFramePr>
        <p:xfrm>
          <a:off x="1371600" y="2022475"/>
          <a:ext cx="6484938" cy="1352550"/>
        </p:xfrm>
        <a:graphic>
          <a:graphicData uri="http://schemas.openxmlformats.org/presentationml/2006/ole">
            <mc:AlternateContent xmlns:mc="http://schemas.openxmlformats.org/markup-compatibility/2006">
              <mc:Choice xmlns:v="urn:schemas-microsoft-com:vml" Requires="v">
                <p:oleObj spid="_x0000_s57349" r:id="rId4" imgW="8648700" imgH="1803400" progId="">
                  <p:embed/>
                </p:oleObj>
              </mc:Choice>
              <mc:Fallback>
                <p:oleObj r:id="rId4" imgW="8648700" imgH="18034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022475"/>
                        <a:ext cx="6484938" cy="1352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47" name="AutoShape 3">
            <a:extLst>
              <a:ext uri="{FF2B5EF4-FFF2-40B4-BE49-F238E27FC236}">
                <a16:creationId xmlns:a16="http://schemas.microsoft.com/office/drawing/2014/main" id="{188C8336-17A7-C543-B33B-5597CEA0F694}"/>
              </a:ext>
            </a:extLst>
          </p:cNvPr>
          <p:cNvSpPr>
            <a:spLocks noChangeArrowheads="1"/>
          </p:cNvSpPr>
          <p:nvPr/>
        </p:nvSpPr>
        <p:spPr bwMode="auto">
          <a:xfrm>
            <a:off x="838200" y="3962400"/>
            <a:ext cx="7924800" cy="1571842"/>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dirty="0">
                <a:solidFill>
                  <a:srgbClr val="000000"/>
                </a:solidFill>
              </a:rPr>
              <a:t>Quinta Era / Nova Geração: Softwares mais complexos</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Programação para Internet;</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Redes Sociais;</a:t>
            </a:r>
          </a:p>
          <a:p>
            <a:pPr marL="342900" indent="-342900" eaLnBrk="1" hangingPunct="1">
              <a:spcBef>
                <a:spcPct val="0"/>
              </a:spcBef>
              <a:buClrTx/>
              <a:buFont typeface="Arial" panose="020B0604020202020204" pitchFamily="34" charset="0"/>
              <a:buChar char="•"/>
            </a:pPr>
            <a:r>
              <a:rPr lang="pt-BR" altLang="pt-BR" sz="2400" dirty="0" err="1">
                <a:solidFill>
                  <a:srgbClr val="000000"/>
                </a:solidFill>
              </a:rPr>
              <a:t>App</a:t>
            </a:r>
            <a:r>
              <a:rPr lang="pt-BR" altLang="pt-BR" sz="2400" dirty="0">
                <a:solidFill>
                  <a:srgbClr val="000000"/>
                </a:solidFill>
              </a:rPr>
              <a:t> e Dispositivos móveis;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AutoShape 1">
            <a:extLst>
              <a:ext uri="{FF2B5EF4-FFF2-40B4-BE49-F238E27FC236}">
                <a16:creationId xmlns:a16="http://schemas.microsoft.com/office/drawing/2014/main" id="{BBEBB385-40B7-2A46-AE2F-E420F5D95100}"/>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Atividades do desenvolvimento</a:t>
            </a:r>
          </a:p>
        </p:txBody>
      </p:sp>
      <p:sp>
        <p:nvSpPr>
          <p:cNvPr id="254978" name="AutoShape 2">
            <a:extLst>
              <a:ext uri="{FF2B5EF4-FFF2-40B4-BE49-F238E27FC236}">
                <a16:creationId xmlns:a16="http://schemas.microsoft.com/office/drawing/2014/main" id="{03BDEC8A-07FE-9C4A-B0CA-81339DE38586}"/>
              </a:ext>
            </a:extLst>
          </p:cNvPr>
          <p:cNvSpPr>
            <a:spLocks noChangeArrowheads="1"/>
          </p:cNvSpPr>
          <p:nvPr/>
        </p:nvSpPr>
        <p:spPr bwMode="auto">
          <a:xfrm>
            <a:off x="762000" y="1905000"/>
            <a:ext cx="7924800" cy="416242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1500"/>
              </a:spcBef>
              <a:buClrTx/>
              <a:buFontTx/>
              <a:buNone/>
            </a:pPr>
            <a:r>
              <a:rPr lang="pt-BR" altLang="pt-BR" sz="2400" i="1" u="sng">
                <a:solidFill>
                  <a:srgbClr val="000000"/>
                </a:solidFill>
                <a:cs typeface="Arial" panose="020B0604020202020204" pitchFamily="34" charset="0"/>
              </a:rPr>
              <a:t>ATIVIDADE 5: IMPLEMENTAÇÃO</a:t>
            </a:r>
          </a:p>
          <a:p>
            <a:pPr marL="0" lvl="1" indent="0" eaLnBrk="1" hangingPunct="1">
              <a:spcBef>
                <a:spcPts val="1500"/>
              </a:spcBef>
              <a:buClr>
                <a:srgbClr val="080808"/>
              </a:buClr>
              <a:buFont typeface="Symbol" pitchFamily="2" charset="2"/>
              <a:buChar char=""/>
            </a:pPr>
            <a:r>
              <a:rPr lang="pt-BR" altLang="pt-BR" sz="2400">
                <a:solidFill>
                  <a:srgbClr val="080808"/>
                </a:solidFill>
                <a:latin typeface="Times New Roman" panose="02020603050405020304" pitchFamily="18" charset="0"/>
                <a:cs typeface="Arial" panose="020B0604020202020204" pitchFamily="34" charset="0"/>
              </a:rPr>
              <a:t>Programação</a:t>
            </a:r>
          </a:p>
          <a:p>
            <a:pPr eaLnBrk="1" hangingPunct="1">
              <a:spcBef>
                <a:spcPts val="1500"/>
              </a:spcBef>
              <a:buClrTx/>
              <a:buFontTx/>
              <a:buNone/>
            </a:pPr>
            <a:r>
              <a:rPr lang="pt-BR" altLang="pt-BR" sz="2400" i="1" u="sng">
                <a:solidFill>
                  <a:srgbClr val="000000"/>
                </a:solidFill>
                <a:cs typeface="Arial" panose="020B0604020202020204" pitchFamily="34" charset="0"/>
              </a:rPr>
              <a:t>ATIVIDADE 6: GERAÇÃO DE TESTES DE ACEITAÇÃO</a:t>
            </a:r>
          </a:p>
          <a:p>
            <a:pPr marL="0" lvl="1" indent="0" eaLnBrk="1" hangingPunct="1">
              <a:spcBef>
                <a:spcPts val="1500"/>
              </a:spcBef>
              <a:buClr>
                <a:srgbClr val="080808"/>
              </a:buClr>
              <a:buFont typeface="Symbol" pitchFamily="2" charset="2"/>
              <a:buChar char=""/>
            </a:pPr>
            <a:r>
              <a:rPr lang="pt-BR" altLang="pt-BR" sz="2400">
                <a:solidFill>
                  <a:srgbClr val="080808"/>
                </a:solidFill>
                <a:latin typeface="Symbol" pitchFamily="2" charset="2"/>
                <a:cs typeface="Arial" panose="020B0604020202020204" pitchFamily="34" charset="0"/>
              </a:rPr>
              <a:t></a:t>
            </a:r>
            <a:r>
              <a:rPr lang="pt-BR" altLang="pt-BR" sz="2400">
                <a:solidFill>
                  <a:srgbClr val="080808"/>
                </a:solidFill>
                <a:latin typeface="Times New Roman" panose="02020603050405020304" pitchFamily="18" charset="0"/>
                <a:cs typeface="Arial" panose="020B0604020202020204" pitchFamily="34" charset="0"/>
              </a:rPr>
              <a:t>Baseado nos requisitos especificados durante a análise, estabelecer casos de testespara o sistema.</a:t>
            </a:r>
          </a:p>
          <a:p>
            <a:pPr eaLnBrk="1" hangingPunct="1">
              <a:spcBef>
                <a:spcPts val="1500"/>
              </a:spcBef>
              <a:buClrTx/>
              <a:buFontTx/>
              <a:buNone/>
            </a:pPr>
            <a:r>
              <a:rPr lang="pt-BR" altLang="pt-BR" sz="2400" i="1">
                <a:solidFill>
                  <a:srgbClr val="000000"/>
                </a:solidFill>
                <a:cs typeface="Arial" panose="020B0604020202020204" pitchFamily="34" charset="0"/>
              </a:rPr>
              <a:t>ATIVIDADE 7: DESCRIÇÃO DE PROCEDIMENTOS</a:t>
            </a:r>
          </a:p>
          <a:p>
            <a:pPr marL="0" lvl="1" indent="0" eaLnBrk="1" hangingPunct="1">
              <a:spcBef>
                <a:spcPts val="1500"/>
              </a:spcBef>
              <a:buClr>
                <a:srgbClr val="080808"/>
              </a:buClr>
              <a:buFont typeface="Symbol" pitchFamily="2" charset="2"/>
              <a:buChar char=""/>
            </a:pPr>
            <a:r>
              <a:rPr lang="pt-BR" altLang="pt-BR" sz="2400">
                <a:solidFill>
                  <a:srgbClr val="080808"/>
                </a:solidFill>
                <a:latin typeface="Times New Roman" panose="02020603050405020304" pitchFamily="18" charset="0"/>
                <a:cs typeface="Arial" panose="020B0604020202020204" pitchFamily="34" charset="0"/>
              </a:rPr>
              <a:t>Manual do usuário</a:t>
            </a:r>
          </a:p>
          <a:p>
            <a:pPr eaLnBrk="1" hangingPunct="1">
              <a:spcBef>
                <a:spcPts val="1500"/>
              </a:spcBef>
              <a:buClrTx/>
              <a:buFontTx/>
              <a:buNone/>
            </a:pPr>
            <a:r>
              <a:rPr lang="pt-BR" altLang="pt-BR" sz="2400" i="1" u="sng">
                <a:solidFill>
                  <a:srgbClr val="000000"/>
                </a:solidFill>
                <a:cs typeface="Arial" panose="020B0604020202020204" pitchFamily="34" charset="0"/>
              </a:rPr>
              <a:t>ATIVIDADE 8: INSTALAÇÃO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AutoShape 1">
            <a:extLst>
              <a:ext uri="{FF2B5EF4-FFF2-40B4-BE49-F238E27FC236}">
                <a16:creationId xmlns:a16="http://schemas.microsoft.com/office/drawing/2014/main" id="{C11C8D29-4F4F-1B4A-BA97-60E8C46BC944}"/>
              </a:ext>
            </a:extLst>
          </p:cNvPr>
          <p:cNvSpPr>
            <a:spLocks noChangeArrowheads="1"/>
          </p:cNvSpPr>
          <p:nvPr/>
        </p:nvSpPr>
        <p:spPr bwMode="auto">
          <a:xfrm>
            <a:off x="685800" y="609600"/>
            <a:ext cx="84582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a:solidFill>
                  <a:srgbClr val="FFFFFF"/>
                </a:solidFill>
                <a:cs typeface="Arial" panose="020B0604020202020204" pitchFamily="34" charset="0"/>
              </a:rPr>
              <a:t>Desenvolvimento de Software e Reusabilidade</a:t>
            </a:r>
          </a:p>
        </p:txBody>
      </p:sp>
      <p:sp>
        <p:nvSpPr>
          <p:cNvPr id="257026" name="AutoShape 2">
            <a:extLst>
              <a:ext uri="{FF2B5EF4-FFF2-40B4-BE49-F238E27FC236}">
                <a16:creationId xmlns:a16="http://schemas.microsoft.com/office/drawing/2014/main" id="{3ACB87C6-DB30-1A43-AD7F-06B769D5F9D3}"/>
              </a:ext>
            </a:extLst>
          </p:cNvPr>
          <p:cNvSpPr>
            <a:spLocks noChangeArrowheads="1"/>
          </p:cNvSpPr>
          <p:nvPr/>
        </p:nvSpPr>
        <p:spPr bwMode="auto">
          <a:xfrm>
            <a:off x="762000" y="1676400"/>
            <a:ext cx="8382000" cy="44831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a:solidFill>
                  <a:srgbClr val="000000"/>
                </a:solidFill>
                <a:cs typeface="Arial" panose="020B0604020202020204" pitchFamily="34" charset="0"/>
              </a:rPr>
              <a:t>Fatores como o aumento do tamanho e complexidade, bem como, a necessidade de adaptação rápida a novos ambientes têm contribuído para a elevação do custo de desenvolvimento e</a:t>
            </a:r>
          </a:p>
          <a:p>
            <a:pPr eaLnBrk="1" hangingPunct="1">
              <a:spcBef>
                <a:spcPct val="0"/>
              </a:spcBef>
              <a:buClrTx/>
              <a:buFontTx/>
              <a:buNone/>
            </a:pPr>
            <a:r>
              <a:rPr lang="pt-BR" altLang="pt-BR" sz="2400">
                <a:solidFill>
                  <a:srgbClr val="000000"/>
                </a:solidFill>
                <a:cs typeface="Arial" panose="020B0604020202020204" pitchFamily="34" charset="0"/>
              </a:rPr>
              <a:t>manutenção de software. A técnica de construção de sistemas a partir de componentes reusáveis e a solução indicada para tratar este problema.</a:t>
            </a:r>
          </a:p>
          <a:p>
            <a:pPr eaLnBrk="1" hangingPunct="1">
              <a:spcBef>
                <a:spcPct val="0"/>
              </a:spcBef>
              <a:buClrTx/>
              <a:buFontTx/>
              <a:buNone/>
            </a:pPr>
            <a:r>
              <a:rPr lang="pt-BR" altLang="pt-BR" sz="2400">
                <a:solidFill>
                  <a:srgbClr val="000000"/>
                </a:solidFill>
                <a:cs typeface="Arial" panose="020B0604020202020204" pitchFamily="34" charset="0"/>
              </a:rPr>
              <a:t>Um componente de software reusável é aquele produzido com a finalidade de ser utilizado em diferentes aplicações. Componentes reusáveis podem ser gerados a partir de qualquer combinação de produtos de engenharia de software, incluindo requisitos, especificações, projetos e produtos de implementação (código, testes e documentação).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AutoShape 1">
            <a:extLst>
              <a:ext uri="{FF2B5EF4-FFF2-40B4-BE49-F238E27FC236}">
                <a16:creationId xmlns:a16="http://schemas.microsoft.com/office/drawing/2014/main" id="{29FA024B-1681-674C-A3C5-4244F90E356C}"/>
              </a:ext>
            </a:extLst>
          </p:cNvPr>
          <p:cNvSpPr>
            <a:spLocks noChangeArrowheads="1"/>
          </p:cNvSpPr>
          <p:nvPr/>
        </p:nvSpPr>
        <p:spPr bwMode="auto">
          <a:xfrm>
            <a:off x="685800" y="609600"/>
            <a:ext cx="84582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a:solidFill>
                  <a:srgbClr val="FFFFFF"/>
                </a:solidFill>
                <a:cs typeface="Arial" panose="020B0604020202020204" pitchFamily="34" charset="0"/>
              </a:rPr>
              <a:t>Desenvolvimento de Software e Reusabilidade</a:t>
            </a:r>
          </a:p>
        </p:txBody>
      </p:sp>
      <p:sp>
        <p:nvSpPr>
          <p:cNvPr id="259074" name="AutoShape 2">
            <a:extLst>
              <a:ext uri="{FF2B5EF4-FFF2-40B4-BE49-F238E27FC236}">
                <a16:creationId xmlns:a16="http://schemas.microsoft.com/office/drawing/2014/main" id="{98E68648-907D-8743-92DE-216966E18537}"/>
              </a:ext>
            </a:extLst>
          </p:cNvPr>
          <p:cNvSpPr>
            <a:spLocks noChangeArrowheads="1"/>
          </p:cNvSpPr>
          <p:nvPr/>
        </p:nvSpPr>
        <p:spPr bwMode="auto">
          <a:xfrm>
            <a:off x="762000" y="1905000"/>
            <a:ext cx="7696200" cy="376713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1500"/>
              </a:spcBef>
              <a:buClrTx/>
              <a:buFontTx/>
              <a:buNone/>
            </a:pPr>
            <a:r>
              <a:rPr lang="pt-BR" altLang="pt-BR" sz="2400" i="1">
                <a:solidFill>
                  <a:srgbClr val="000000"/>
                </a:solidFill>
                <a:cs typeface="Arial" panose="020B0604020202020204" pitchFamily="34" charset="0"/>
              </a:rPr>
              <a:t>Reuso de software é a aplicação de um componente reusável em mais de um Sistema de aplicação</a:t>
            </a:r>
            <a:r>
              <a:rPr lang="pt-BR" altLang="pt-BR" sz="2400">
                <a:solidFill>
                  <a:srgbClr val="000000"/>
                </a:solidFill>
                <a:cs typeface="Arial" panose="020B0604020202020204" pitchFamily="34" charset="0"/>
              </a:rPr>
              <a:t>.</a:t>
            </a:r>
          </a:p>
          <a:p>
            <a:pPr eaLnBrk="1" hangingPunct="1">
              <a:spcBef>
                <a:spcPts val="1500"/>
              </a:spcBef>
              <a:buClrTx/>
              <a:buFontTx/>
              <a:buNone/>
            </a:pPr>
            <a:endParaRPr lang="pt-BR" altLang="pt-BR" sz="2400">
              <a:solidFill>
                <a:srgbClr val="000000"/>
              </a:solidFill>
              <a:cs typeface="Arial" panose="020B0604020202020204" pitchFamily="34" charset="0"/>
            </a:endParaRPr>
          </a:p>
          <a:p>
            <a:pPr eaLnBrk="1" hangingPunct="1">
              <a:spcBef>
                <a:spcPts val="1500"/>
              </a:spcBef>
              <a:buClrTx/>
              <a:buFontTx/>
              <a:buNone/>
            </a:pPr>
            <a:r>
              <a:rPr lang="pt-BR" altLang="pt-BR" sz="2400">
                <a:solidFill>
                  <a:srgbClr val="000000"/>
                </a:solidFill>
                <a:cs typeface="Arial" panose="020B0604020202020204" pitchFamily="34" charset="0"/>
              </a:rPr>
              <a:t>As melhores organizações de PD estão conseguindo níveis de reusabilidade de 70% a 80%. Desta forma, quando se defronta com a tarefa de construir um sistema que exige 10.000 linhas de código, apenas 2.000 a 3.000 são escritas e o restante é proveniente de uma biblioteca de componentes reusáveis.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AutoShape 1">
            <a:extLst>
              <a:ext uri="{FF2B5EF4-FFF2-40B4-BE49-F238E27FC236}">
                <a16:creationId xmlns:a16="http://schemas.microsoft.com/office/drawing/2014/main" id="{D98D4482-E758-E94E-B9D5-01759FEE246E}"/>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a:solidFill>
                  <a:srgbClr val="FFFFFF"/>
                </a:solidFill>
                <a:cs typeface="Arial" panose="020B0604020202020204" pitchFamily="34" charset="0"/>
              </a:rPr>
              <a:t>Benefícios da Reusabilidade</a:t>
            </a:r>
          </a:p>
        </p:txBody>
      </p:sp>
      <p:sp>
        <p:nvSpPr>
          <p:cNvPr id="261122" name="AutoShape 2">
            <a:extLst>
              <a:ext uri="{FF2B5EF4-FFF2-40B4-BE49-F238E27FC236}">
                <a16:creationId xmlns:a16="http://schemas.microsoft.com/office/drawing/2014/main" id="{1D5E0215-7630-EA4A-9A16-8F04E8A59D85}"/>
              </a:ext>
            </a:extLst>
          </p:cNvPr>
          <p:cNvSpPr>
            <a:spLocks noChangeArrowheads="1"/>
          </p:cNvSpPr>
          <p:nvPr/>
        </p:nvSpPr>
        <p:spPr bwMode="auto">
          <a:xfrm>
            <a:off x="762000" y="1676400"/>
            <a:ext cx="8093075" cy="484822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
                <a:srgbClr val="080808"/>
              </a:buClr>
              <a:buFont typeface="Times New Roman" panose="02020603050405020304" pitchFamily="18" charset="0"/>
              <a:buAutoNum type="alphaUcParenR"/>
            </a:pPr>
            <a:r>
              <a:rPr lang="pt-BR" altLang="pt-BR" sz="2400">
                <a:solidFill>
                  <a:srgbClr val="000000"/>
                </a:solidFill>
                <a:cs typeface="Times New Roman" panose="02020603050405020304" pitchFamily="18" charset="0"/>
              </a:rPr>
              <a:t>Custos Reduzidos: A redução significativa de custos pode-se sentir em todas as fases do ciclo de vida do software. Pôr exemplo, durante a manutenção, os custos são reduzidos porque os engenheiros estão familiarizados com requisitos comuns, projetos, arquiteturas e componentes.</a:t>
            </a:r>
          </a:p>
          <a:p>
            <a:pPr eaLnBrk="1" hangingPunct="1">
              <a:spcBef>
                <a:spcPct val="0"/>
              </a:spcBef>
              <a:buClrTx/>
              <a:buFontTx/>
              <a:buNone/>
            </a:pPr>
            <a:endParaRPr lang="pt-BR" altLang="pt-BR" sz="2400">
              <a:solidFill>
                <a:srgbClr val="000000"/>
              </a:solidFill>
              <a:cs typeface="Times New Roman" panose="02020603050405020304" pitchFamily="18" charset="0"/>
            </a:endParaRPr>
          </a:p>
          <a:p>
            <a:pPr eaLnBrk="1" hangingPunct="1">
              <a:spcBef>
                <a:spcPct val="0"/>
              </a:spcBef>
              <a:buClr>
                <a:srgbClr val="080808"/>
              </a:buClr>
              <a:buFont typeface="Times New Roman" panose="02020603050405020304" pitchFamily="18" charset="0"/>
              <a:buAutoNum type="alphaUcParenR"/>
            </a:pPr>
            <a:r>
              <a:rPr lang="pt-BR" altLang="pt-BR" sz="2400">
                <a:solidFill>
                  <a:srgbClr val="000000"/>
                </a:solidFill>
                <a:cs typeface="Times New Roman" panose="02020603050405020304" pitchFamily="18" charset="0"/>
              </a:rPr>
              <a:t> Qualidade Ampliada: Não importa quão extensivamente um sistema é testado e analisado, pois alguns erros só serão identificados quando o mesmo entra em processo de operação. Desde que, componentes reusáveis façam parte de muitos sistemas, erros identificados em um sistema podem ser utilizados para corrigir outros sistemas desenvolvidos ou em desenvolvimento.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AutoShape 1">
            <a:extLst>
              <a:ext uri="{FF2B5EF4-FFF2-40B4-BE49-F238E27FC236}">
                <a16:creationId xmlns:a16="http://schemas.microsoft.com/office/drawing/2014/main" id="{200D6A1A-D382-134E-9943-227E2F66F372}"/>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a:solidFill>
                  <a:srgbClr val="FFFFFF"/>
                </a:solidFill>
                <a:cs typeface="Arial" panose="020B0604020202020204" pitchFamily="34" charset="0"/>
              </a:rPr>
              <a:t>Benefícios da Reusabilidade</a:t>
            </a:r>
          </a:p>
        </p:txBody>
      </p:sp>
      <p:sp>
        <p:nvSpPr>
          <p:cNvPr id="263170" name="AutoShape 2">
            <a:extLst>
              <a:ext uri="{FF2B5EF4-FFF2-40B4-BE49-F238E27FC236}">
                <a16:creationId xmlns:a16="http://schemas.microsoft.com/office/drawing/2014/main" id="{F9DE0007-B8FE-D946-A599-7AB916B8C4DB}"/>
              </a:ext>
            </a:extLst>
          </p:cNvPr>
          <p:cNvSpPr>
            <a:spLocks noChangeArrowheads="1"/>
          </p:cNvSpPr>
          <p:nvPr/>
        </p:nvSpPr>
        <p:spPr bwMode="auto">
          <a:xfrm>
            <a:off x="669925" y="1870075"/>
            <a:ext cx="8093075" cy="338613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457200" indent="-452438">
              <a:spcBef>
                <a:spcPts val="800"/>
              </a:spcBef>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a:solidFill>
                  <a:srgbClr val="000000"/>
                </a:solidFill>
                <a:cs typeface="Times New Roman" panose="02020603050405020304" pitchFamily="18" charset="0"/>
              </a:rPr>
              <a:t>C) Tarefas Reduzidas: Sistematicamente, o reuso em domínios específicos significa o reuso de requisitos, especificações, projetos e produtos de implementação. Isso permite o desenvolvimento mais rápido que o convencional.</a:t>
            </a:r>
          </a:p>
          <a:p>
            <a:pPr eaLnBrk="1" hangingPunct="1">
              <a:spcBef>
                <a:spcPct val="0"/>
              </a:spcBef>
              <a:buClrTx/>
              <a:buFontTx/>
              <a:buNone/>
            </a:pPr>
            <a:endParaRPr lang="pt-BR" altLang="pt-BR" sz="2400">
              <a:solidFill>
                <a:srgbClr val="000000"/>
              </a:solidFill>
              <a:cs typeface="Times New Roman" panose="02020603050405020304" pitchFamily="18" charset="0"/>
            </a:endParaRPr>
          </a:p>
          <a:p>
            <a:pPr eaLnBrk="1" hangingPunct="1">
              <a:spcBef>
                <a:spcPct val="0"/>
              </a:spcBef>
              <a:buClrTx/>
              <a:buFontTx/>
              <a:buNone/>
            </a:pPr>
            <a:r>
              <a:rPr lang="pt-BR" altLang="pt-BR" sz="2400">
                <a:solidFill>
                  <a:srgbClr val="000000"/>
                </a:solidFill>
                <a:cs typeface="Times New Roman" panose="02020603050405020304" pitchFamily="18" charset="0"/>
              </a:rPr>
              <a:t>D) Aumento de Produtividade: Desde que existam ferramentas apropriadas para localizar componentes reusáveis em uma biblioteca, esta técnica permite construir sistemas com esforços reduzidos.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AutoShape 1">
            <a:extLst>
              <a:ext uri="{FF2B5EF4-FFF2-40B4-BE49-F238E27FC236}">
                <a16:creationId xmlns:a16="http://schemas.microsoft.com/office/drawing/2014/main" id="{EE76A1B5-5B5A-3B44-8A0A-1793372DA4BD}"/>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Exercício em Grupo:</a:t>
            </a:r>
          </a:p>
        </p:txBody>
      </p:sp>
      <p:sp>
        <p:nvSpPr>
          <p:cNvPr id="265218" name="AutoShape 2">
            <a:extLst>
              <a:ext uri="{FF2B5EF4-FFF2-40B4-BE49-F238E27FC236}">
                <a16:creationId xmlns:a16="http://schemas.microsoft.com/office/drawing/2014/main" id="{08C68EEE-A9BC-A845-964A-6461FD48FC99}"/>
              </a:ext>
            </a:extLst>
          </p:cNvPr>
          <p:cNvSpPr>
            <a:spLocks noChangeArrowheads="1"/>
          </p:cNvSpPr>
          <p:nvPr/>
        </p:nvSpPr>
        <p:spPr bwMode="auto">
          <a:xfrm>
            <a:off x="762000" y="1447800"/>
            <a:ext cx="8382000" cy="512127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200">
                <a:solidFill>
                  <a:srgbClr val="000000"/>
                </a:solidFill>
                <a:cs typeface="Arial" panose="020B0604020202020204" pitchFamily="34" charset="0"/>
              </a:rPr>
              <a:t>1) O software é o fator de diferenciação de muitos produtos e sistemas baseados em computador. Apresente exemplos de dois ou três produtos e de pelo menos um sistema em que o software, não o hardware, é o elemento que faz a diferença.</a:t>
            </a:r>
          </a:p>
          <a:p>
            <a:pPr eaLnBrk="1" hangingPunct="1">
              <a:spcBef>
                <a:spcPct val="0"/>
              </a:spcBef>
              <a:buClrTx/>
              <a:buFontTx/>
              <a:buNone/>
            </a:pPr>
            <a:r>
              <a:rPr lang="pt-BR" altLang="pt-BR" sz="2200">
                <a:solidFill>
                  <a:srgbClr val="000000"/>
                </a:solidFill>
                <a:cs typeface="Arial" panose="020B0604020202020204" pitchFamily="34" charset="0"/>
              </a:rPr>
              <a:t>2) Nas décadas de 1950 e 1960, a programação de computadores era uma forma de arte aprendida num ambiente semelhante ao de aprendizes. Como os primórdios afetaram as práticas de desenvolvimento de software atuais?</a:t>
            </a:r>
          </a:p>
          <a:p>
            <a:pPr eaLnBrk="1" hangingPunct="1">
              <a:spcBef>
                <a:spcPct val="0"/>
              </a:spcBef>
              <a:buClrTx/>
              <a:buFontTx/>
              <a:buNone/>
            </a:pPr>
            <a:r>
              <a:rPr lang="pt-BR" altLang="pt-BR" sz="2200">
                <a:solidFill>
                  <a:srgbClr val="000000"/>
                </a:solidFill>
                <a:cs typeface="Arial" panose="020B0604020202020204" pitchFamily="34" charset="0"/>
              </a:rPr>
              <a:t>3) A engenharia de software auxiliada por computador é uma indústria crescente. Pesquise um produto CASE comercialmente disponível e apresente uma comparação usando critérios que você desenvolve.</a:t>
            </a:r>
          </a:p>
          <a:p>
            <a:pPr eaLnBrk="1" hangingPunct="1">
              <a:spcBef>
                <a:spcPct val="0"/>
              </a:spcBef>
              <a:buClrTx/>
              <a:buFontTx/>
              <a:buNone/>
            </a:pPr>
            <a:r>
              <a:rPr lang="pt-BR" altLang="pt-BR" sz="2200">
                <a:solidFill>
                  <a:srgbClr val="000000"/>
                </a:solidFill>
                <a:cs typeface="Arial" panose="020B0604020202020204" pitchFamily="34" charset="0"/>
              </a:rPr>
              <a:t>4) Pesquise a mídia popular (jornais, revistas e televisão que estejam dirigidos para as massas) ao longo dos últimos 12 meses e descubra pelo menos uma grande reportagem em que o software era o tema em questão. Anote quaisquer erros na apresentação.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AutoShape 1">
            <a:extLst>
              <a:ext uri="{FF2B5EF4-FFF2-40B4-BE49-F238E27FC236}">
                <a16:creationId xmlns:a16="http://schemas.microsoft.com/office/drawing/2014/main" id="{6F68E55B-78F7-4A4A-9718-E48FE2684741}"/>
              </a:ext>
            </a:extLst>
          </p:cNvPr>
          <p:cNvSpPr>
            <a:spLocks noChangeArrowheads="1"/>
          </p:cNvSpPr>
          <p:nvPr/>
        </p:nvSpPr>
        <p:spPr bwMode="auto">
          <a:xfrm>
            <a:off x="228600" y="2286000"/>
            <a:ext cx="8686800" cy="2228850"/>
          </a:xfrm>
          <a:custGeom>
            <a:avLst/>
            <a:gdLst>
              <a:gd name="T0" fmla="*/ 4343400 w 21600"/>
              <a:gd name="T1" fmla="*/ 0 h 21600"/>
              <a:gd name="T2" fmla="*/ 8686800 w 21600"/>
              <a:gd name="T3" fmla="*/ 1114425 h 21600"/>
              <a:gd name="T4" fmla="*/ 4343400 w 21600"/>
              <a:gd name="T5" fmla="*/ 2228850 h 21600"/>
              <a:gd name="T6" fmla="*/ 0 w 21600"/>
              <a:gd name="T7" fmla="*/ 1114425 h 21600"/>
              <a:gd name="T8" fmla="*/ 0 w 21600"/>
              <a:gd name="T9" fmla="*/ 0 h 21600"/>
              <a:gd name="T10" fmla="*/ 21600 w 21600"/>
              <a:gd name="T11" fmla="*/ 21600 h 21600"/>
            </a:gdLst>
            <a:ahLst/>
            <a:cxnLst>
              <a:cxn ang="0">
                <a:pos x="T0" y="T1"/>
              </a:cxn>
              <a:cxn ang="0">
                <a:pos x="T2" y="T3"/>
              </a:cxn>
              <a:cxn ang="0">
                <a:pos x="T4" y="T5"/>
              </a:cxn>
              <a:cxn ang="0">
                <a:pos x="T6" y="T7"/>
              </a:cxn>
            </a:cxnLst>
            <a:rect l="T8" t="T9" r="T10" b="T11"/>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ctr" eaLnBrk="1" hangingPunct="1">
              <a:lnSpc>
                <a:spcPct val="120000"/>
              </a:lnSpc>
              <a:spcBef>
                <a:spcPts val="3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sz="4800" b="1">
                <a:solidFill>
                  <a:srgbClr val="FF0000"/>
                </a:solidFill>
                <a:effectLst>
                  <a:outerShdw blurRad="38100" dist="38100" dir="2700000" algn="tl">
                    <a:srgbClr val="C0C0C0"/>
                  </a:outerShdw>
                </a:effectLst>
                <a:latin typeface="Times New Roman" pitchFamily="18" charset="0"/>
                <a:ea typeface="+mn-ea"/>
                <a:cs typeface="Arial" panose="020B0604020202020204" pitchFamily="34" charset="0"/>
              </a:rPr>
              <a:t>Diagrama de Fluxo de Dados</a:t>
            </a:r>
          </a:p>
          <a:p>
            <a:pPr algn="ctr" eaLnBrk="1" hangingPunct="1">
              <a:lnSpc>
                <a:spcPct val="120000"/>
              </a:lnSpc>
              <a:spcBef>
                <a:spcPts val="3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sz="4800" b="1">
                <a:solidFill>
                  <a:srgbClr val="FF0000"/>
                </a:solidFill>
                <a:effectLst>
                  <a:outerShdw blurRad="38100" dist="38100" dir="2700000" algn="tl">
                    <a:srgbClr val="C0C0C0"/>
                  </a:outerShdw>
                </a:effectLst>
                <a:latin typeface="Times New Roman" pitchFamily="18" charset="0"/>
                <a:ea typeface="+mn-ea"/>
                <a:cs typeface="Arial" panose="020B0604020202020204" pitchFamily="34" charset="0"/>
              </a:rPr>
              <a:t>(DFD)</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AutoShape 1">
            <a:extLst>
              <a:ext uri="{FF2B5EF4-FFF2-40B4-BE49-F238E27FC236}">
                <a16:creationId xmlns:a16="http://schemas.microsoft.com/office/drawing/2014/main" id="{6A6BA9DB-C5B1-C043-8F89-6E919C11F22B}"/>
              </a:ext>
            </a:extLst>
          </p:cNvPr>
          <p:cNvSpPr>
            <a:spLocks noChangeArrowheads="1"/>
          </p:cNvSpPr>
          <p:nvPr/>
        </p:nvSpPr>
        <p:spPr bwMode="auto">
          <a:xfrm>
            <a:off x="762000" y="792163"/>
            <a:ext cx="7391400" cy="763587"/>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Introdução</a:t>
            </a:r>
          </a:p>
        </p:txBody>
      </p:sp>
      <p:sp>
        <p:nvSpPr>
          <p:cNvPr id="269314" name="AutoShape 2">
            <a:extLst>
              <a:ext uri="{FF2B5EF4-FFF2-40B4-BE49-F238E27FC236}">
                <a16:creationId xmlns:a16="http://schemas.microsoft.com/office/drawing/2014/main" id="{9D2A22CB-23FA-484C-9ABE-78B3861CC9B0}"/>
              </a:ext>
            </a:extLst>
          </p:cNvPr>
          <p:cNvSpPr>
            <a:spLocks noChangeArrowheads="1"/>
          </p:cNvSpPr>
          <p:nvPr/>
        </p:nvSpPr>
        <p:spPr bwMode="auto">
          <a:xfrm>
            <a:off x="838200" y="1828800"/>
            <a:ext cx="7848600" cy="10668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38138">
              <a:spcBef>
                <a:spcPts val="800"/>
              </a:spcBef>
              <a:buClr>
                <a:srgbClr val="000000"/>
              </a:buClr>
              <a:buSzPct val="100000"/>
              <a:buFont typeface="Times New Roman" panose="02020603050405020304" pitchFamily="18" charset="0"/>
              <a:tabLst>
                <a:tab pos="341313" algn="l"/>
                <a:tab pos="908050" algn="l"/>
                <a:tab pos="1822450" algn="l"/>
                <a:tab pos="2736850" algn="l"/>
                <a:tab pos="3651250" algn="l"/>
                <a:tab pos="4565650" algn="l"/>
                <a:tab pos="5480050" algn="l"/>
                <a:tab pos="6394450" algn="l"/>
                <a:tab pos="7308850" algn="l"/>
                <a:tab pos="8223250" algn="l"/>
                <a:tab pos="9137650" algn="l"/>
                <a:tab pos="10052050" algn="l"/>
                <a:tab pos="10328275" algn="l"/>
                <a:tab pos="10777538" algn="l"/>
                <a:tab pos="10779125"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08050" algn="l"/>
                <a:tab pos="1822450" algn="l"/>
                <a:tab pos="2736850" algn="l"/>
                <a:tab pos="3651250" algn="l"/>
                <a:tab pos="4565650" algn="l"/>
                <a:tab pos="5480050" algn="l"/>
                <a:tab pos="6394450" algn="l"/>
                <a:tab pos="7308850" algn="l"/>
                <a:tab pos="8223250" algn="l"/>
                <a:tab pos="9137650" algn="l"/>
                <a:tab pos="10052050" algn="l"/>
                <a:tab pos="10328275" algn="l"/>
                <a:tab pos="10777538" algn="l"/>
                <a:tab pos="10779125"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08050" algn="l"/>
                <a:tab pos="1822450" algn="l"/>
                <a:tab pos="2736850" algn="l"/>
                <a:tab pos="3651250" algn="l"/>
                <a:tab pos="4565650" algn="l"/>
                <a:tab pos="5480050" algn="l"/>
                <a:tab pos="6394450" algn="l"/>
                <a:tab pos="7308850" algn="l"/>
                <a:tab pos="8223250" algn="l"/>
                <a:tab pos="9137650" algn="l"/>
                <a:tab pos="10052050" algn="l"/>
                <a:tab pos="10328275" algn="l"/>
                <a:tab pos="10777538" algn="l"/>
                <a:tab pos="10779125"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08050" algn="l"/>
                <a:tab pos="1822450" algn="l"/>
                <a:tab pos="2736850" algn="l"/>
                <a:tab pos="3651250" algn="l"/>
                <a:tab pos="4565650" algn="l"/>
                <a:tab pos="5480050" algn="l"/>
                <a:tab pos="6394450" algn="l"/>
                <a:tab pos="7308850" algn="l"/>
                <a:tab pos="8223250" algn="l"/>
                <a:tab pos="9137650" algn="l"/>
                <a:tab pos="10052050" algn="l"/>
                <a:tab pos="10328275" algn="l"/>
                <a:tab pos="10777538" algn="l"/>
                <a:tab pos="10779125"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08050" algn="l"/>
                <a:tab pos="1822450" algn="l"/>
                <a:tab pos="2736850" algn="l"/>
                <a:tab pos="3651250" algn="l"/>
                <a:tab pos="4565650" algn="l"/>
                <a:tab pos="5480050" algn="l"/>
                <a:tab pos="6394450" algn="l"/>
                <a:tab pos="7308850" algn="l"/>
                <a:tab pos="8223250" algn="l"/>
                <a:tab pos="9137650" algn="l"/>
                <a:tab pos="10052050" algn="l"/>
                <a:tab pos="10328275" algn="l"/>
                <a:tab pos="10777538" algn="l"/>
                <a:tab pos="10779125"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08050" algn="l"/>
                <a:tab pos="1822450" algn="l"/>
                <a:tab pos="2736850" algn="l"/>
                <a:tab pos="3651250" algn="l"/>
                <a:tab pos="4565650" algn="l"/>
                <a:tab pos="5480050" algn="l"/>
                <a:tab pos="6394450" algn="l"/>
                <a:tab pos="7308850" algn="l"/>
                <a:tab pos="8223250" algn="l"/>
                <a:tab pos="9137650" algn="l"/>
                <a:tab pos="10052050" algn="l"/>
                <a:tab pos="10328275" algn="l"/>
                <a:tab pos="10777538" algn="l"/>
                <a:tab pos="10779125"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08050" algn="l"/>
                <a:tab pos="1822450" algn="l"/>
                <a:tab pos="2736850" algn="l"/>
                <a:tab pos="3651250" algn="l"/>
                <a:tab pos="4565650" algn="l"/>
                <a:tab pos="5480050" algn="l"/>
                <a:tab pos="6394450" algn="l"/>
                <a:tab pos="7308850" algn="l"/>
                <a:tab pos="8223250" algn="l"/>
                <a:tab pos="9137650" algn="l"/>
                <a:tab pos="10052050" algn="l"/>
                <a:tab pos="10328275" algn="l"/>
                <a:tab pos="10777538" algn="l"/>
                <a:tab pos="10779125"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08050" algn="l"/>
                <a:tab pos="1822450" algn="l"/>
                <a:tab pos="2736850" algn="l"/>
                <a:tab pos="3651250" algn="l"/>
                <a:tab pos="4565650" algn="l"/>
                <a:tab pos="5480050" algn="l"/>
                <a:tab pos="6394450" algn="l"/>
                <a:tab pos="7308850" algn="l"/>
                <a:tab pos="8223250" algn="l"/>
                <a:tab pos="9137650" algn="l"/>
                <a:tab pos="10052050" algn="l"/>
                <a:tab pos="10328275" algn="l"/>
                <a:tab pos="10777538" algn="l"/>
                <a:tab pos="10779125"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08050" algn="l"/>
                <a:tab pos="1822450" algn="l"/>
                <a:tab pos="2736850" algn="l"/>
                <a:tab pos="3651250" algn="l"/>
                <a:tab pos="4565650" algn="l"/>
                <a:tab pos="5480050" algn="l"/>
                <a:tab pos="6394450" algn="l"/>
                <a:tab pos="7308850" algn="l"/>
                <a:tab pos="8223250" algn="l"/>
                <a:tab pos="9137650" algn="l"/>
                <a:tab pos="10052050" algn="l"/>
                <a:tab pos="10328275" algn="l"/>
                <a:tab pos="10777538" algn="l"/>
                <a:tab pos="10779125"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600"/>
              </a:spcBef>
              <a:buClrTx/>
              <a:buFontTx/>
              <a:buNone/>
            </a:pPr>
            <a:r>
              <a:rPr lang="pt-BR" altLang="pt-BR" sz="2400">
                <a:solidFill>
                  <a:srgbClr val="000000"/>
                </a:solidFill>
                <a:latin typeface="Arial" panose="020B0604020202020204" pitchFamily="34" charset="0"/>
                <a:cs typeface="Arial" panose="020B0604020202020204" pitchFamily="34" charset="0"/>
              </a:rPr>
              <a:t>	É amplamente usado para definir entradas, processos e saídas de sistemas</a:t>
            </a:r>
          </a:p>
        </p:txBody>
      </p:sp>
      <p:sp>
        <p:nvSpPr>
          <p:cNvPr id="269315" name="AutoShape 3">
            <a:extLst>
              <a:ext uri="{FF2B5EF4-FFF2-40B4-BE49-F238E27FC236}">
                <a16:creationId xmlns:a16="http://schemas.microsoft.com/office/drawing/2014/main" id="{43B47D1B-338E-1948-ADEC-6EADB2B933AF}"/>
              </a:ext>
            </a:extLst>
          </p:cNvPr>
          <p:cNvSpPr>
            <a:spLocks noChangeArrowheads="1"/>
          </p:cNvSpPr>
          <p:nvPr/>
        </p:nvSpPr>
        <p:spPr bwMode="auto">
          <a:xfrm>
            <a:off x="762000" y="2971800"/>
            <a:ext cx="7848600" cy="2286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2900">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marL="0" lvl="1" indent="0" eaLnBrk="1" hangingPunct="1">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Elabora uma modelagem lógica do sistema, englobando os diversos processos que envolvem o sistema, os diversos dados e informações que circulam pelo sistema e as diversas entidades envolvidas com o sistema.</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AutoShape 1">
            <a:extLst>
              <a:ext uri="{FF2B5EF4-FFF2-40B4-BE49-F238E27FC236}">
                <a16:creationId xmlns:a16="http://schemas.microsoft.com/office/drawing/2014/main" id="{AD9F8C4E-60D6-0148-B290-BB3F9AFAD147}"/>
              </a:ext>
            </a:extLst>
          </p:cNvPr>
          <p:cNvSpPr>
            <a:spLocks noChangeArrowheads="1"/>
          </p:cNvSpPr>
          <p:nvPr/>
        </p:nvSpPr>
        <p:spPr bwMode="auto">
          <a:xfrm>
            <a:off x="914400" y="1828800"/>
            <a:ext cx="7696200" cy="23622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2900">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Entidade Externa</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Fluxo de Dados</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Processo</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Depósito de Dados</a:t>
            </a:r>
          </a:p>
        </p:txBody>
      </p:sp>
      <p:sp>
        <p:nvSpPr>
          <p:cNvPr id="271362" name="AutoShape 2">
            <a:extLst>
              <a:ext uri="{FF2B5EF4-FFF2-40B4-BE49-F238E27FC236}">
                <a16:creationId xmlns:a16="http://schemas.microsoft.com/office/drawing/2014/main" id="{E3244D77-C79D-DB48-B282-DA4D291ABC0C}"/>
              </a:ext>
            </a:extLst>
          </p:cNvPr>
          <p:cNvSpPr>
            <a:spLocks noChangeArrowheads="1"/>
          </p:cNvSpPr>
          <p:nvPr/>
        </p:nvSpPr>
        <p:spPr bwMode="auto">
          <a:xfrm>
            <a:off x="838200" y="715963"/>
            <a:ext cx="6548438" cy="763587"/>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Componentes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AutoShape 1">
            <a:extLst>
              <a:ext uri="{FF2B5EF4-FFF2-40B4-BE49-F238E27FC236}">
                <a16:creationId xmlns:a16="http://schemas.microsoft.com/office/drawing/2014/main" id="{BB1C9E02-9EBD-5645-B908-E83F9A3F3011}"/>
              </a:ext>
            </a:extLst>
          </p:cNvPr>
          <p:cNvSpPr>
            <a:spLocks noChangeArrowheads="1"/>
          </p:cNvSpPr>
          <p:nvPr/>
        </p:nvSpPr>
        <p:spPr bwMode="auto">
          <a:xfrm>
            <a:off x="762000" y="1828800"/>
            <a:ext cx="8077200" cy="24384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2900">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marL="0" lvl="1" indent="0" eaLnBrk="1" hangingPunct="1">
              <a:lnSpc>
                <a:spcPct val="11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Agente que envia ou recebe dados do sistema, também chamada de fonte de dados e/ou destino de informações, sendo considerada um um ser externo ao estudo do projeto.</a:t>
            </a:r>
          </a:p>
          <a:p>
            <a:pPr marL="0" lvl="1" indent="0" eaLnBrk="1" hangingPunct="1">
              <a:lnSpc>
                <a:spcPct val="11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Deve ser nomeada com um </a:t>
            </a:r>
            <a:r>
              <a:rPr lang="pt-BR" altLang="pt-BR" sz="2400" u="sng">
                <a:solidFill>
                  <a:srgbClr val="080808"/>
                </a:solidFill>
                <a:cs typeface="Arial" panose="020B0604020202020204" pitchFamily="34" charset="0"/>
              </a:rPr>
              <a:t>substantivo</a:t>
            </a:r>
            <a:r>
              <a:rPr lang="pt-BR" altLang="pt-BR" sz="2400">
                <a:solidFill>
                  <a:srgbClr val="080808"/>
                </a:solidFill>
                <a:cs typeface="Arial" panose="020B0604020202020204" pitchFamily="34" charset="0"/>
              </a:rPr>
              <a:t>.</a:t>
            </a:r>
          </a:p>
        </p:txBody>
      </p:sp>
      <p:sp>
        <p:nvSpPr>
          <p:cNvPr id="273410" name="AutoShape 2">
            <a:extLst>
              <a:ext uri="{FF2B5EF4-FFF2-40B4-BE49-F238E27FC236}">
                <a16:creationId xmlns:a16="http://schemas.microsoft.com/office/drawing/2014/main" id="{51021CA1-8849-9F4E-B451-182B959D1E8F}"/>
              </a:ext>
            </a:extLst>
          </p:cNvPr>
          <p:cNvSpPr>
            <a:spLocks noChangeArrowheads="1"/>
          </p:cNvSpPr>
          <p:nvPr/>
        </p:nvSpPr>
        <p:spPr bwMode="auto">
          <a:xfrm>
            <a:off x="762000" y="792163"/>
            <a:ext cx="6754813" cy="763587"/>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Entidade</a:t>
            </a:r>
            <a:r>
              <a:rPr lang="pt-BR" altLang="pt-BR" b="1">
                <a:solidFill>
                  <a:srgbClr val="0000FF"/>
                </a:solidFill>
                <a:cs typeface="Arial" panose="020B0604020202020204" pitchFamily="34" charset="0"/>
              </a:rPr>
              <a:t> </a:t>
            </a:r>
            <a:r>
              <a:rPr lang="pt-BR" altLang="pt-BR" sz="4400">
                <a:solidFill>
                  <a:srgbClr val="FFFFFF"/>
                </a:solidFill>
                <a:cs typeface="Arial" panose="020B0604020202020204" pitchFamily="34" charset="0"/>
              </a:rPr>
              <a:t>Externa</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AutoShape 1">
            <a:extLst>
              <a:ext uri="{FF2B5EF4-FFF2-40B4-BE49-F238E27FC236}">
                <a16:creationId xmlns:a16="http://schemas.microsoft.com/office/drawing/2014/main" id="{2975FD6D-3056-3643-8A48-5B35B197643A}"/>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dirty="0">
                <a:solidFill>
                  <a:srgbClr val="FFFFFF"/>
                </a:solidFill>
              </a:rPr>
              <a:t>Tipos de Software</a:t>
            </a:r>
          </a:p>
        </p:txBody>
      </p:sp>
      <p:sp>
        <p:nvSpPr>
          <p:cNvPr id="59394" name="AutoShape 2">
            <a:extLst>
              <a:ext uri="{FF2B5EF4-FFF2-40B4-BE49-F238E27FC236}">
                <a16:creationId xmlns:a16="http://schemas.microsoft.com/office/drawing/2014/main" id="{05240899-C03A-7D42-A6A9-C383A5DF9B72}"/>
              </a:ext>
            </a:extLst>
          </p:cNvPr>
          <p:cNvSpPr>
            <a:spLocks noChangeArrowheads="1"/>
          </p:cNvSpPr>
          <p:nvPr/>
        </p:nvSpPr>
        <p:spPr bwMode="auto">
          <a:xfrm>
            <a:off x="762000" y="1828800"/>
            <a:ext cx="8130480" cy="441781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lnSpc>
                <a:spcPts val="3400"/>
              </a:lnSpc>
              <a:spcBef>
                <a:spcPct val="0"/>
              </a:spcBef>
              <a:buClr>
                <a:srgbClr val="080808"/>
              </a:buClr>
              <a:buFont typeface="Wingdings" pitchFamily="2" charset="2"/>
              <a:buChar char=""/>
            </a:pPr>
            <a:r>
              <a:rPr lang="pt-BR" altLang="pt-BR" sz="2400" dirty="0">
                <a:solidFill>
                  <a:srgbClr val="000000"/>
                </a:solidFill>
              </a:rPr>
              <a:t>Software Básico: apoio. Componentes de sistemas operacionais,..</a:t>
            </a:r>
          </a:p>
          <a:p>
            <a:pPr eaLnBrk="1" hangingPunct="1">
              <a:lnSpc>
                <a:spcPts val="3400"/>
              </a:lnSpc>
              <a:spcBef>
                <a:spcPct val="0"/>
              </a:spcBef>
              <a:buClr>
                <a:srgbClr val="080808"/>
              </a:buClr>
              <a:buFont typeface="Wingdings" pitchFamily="2" charset="2"/>
              <a:buChar char=""/>
            </a:pPr>
            <a:r>
              <a:rPr lang="pt-BR" altLang="pt-BR" sz="2400" dirty="0">
                <a:solidFill>
                  <a:srgbClr val="000000"/>
                </a:solidFill>
              </a:rPr>
              <a:t>Software de Tempo Real: ambiente. ...</a:t>
            </a:r>
          </a:p>
          <a:p>
            <a:pPr eaLnBrk="1" hangingPunct="1">
              <a:lnSpc>
                <a:spcPts val="3400"/>
              </a:lnSpc>
              <a:spcBef>
                <a:spcPct val="0"/>
              </a:spcBef>
              <a:buClr>
                <a:srgbClr val="080808"/>
              </a:buClr>
              <a:buFont typeface="Wingdings" pitchFamily="2" charset="2"/>
              <a:buChar char=""/>
            </a:pPr>
            <a:r>
              <a:rPr lang="pt-BR" altLang="pt-BR" sz="2400" dirty="0">
                <a:solidFill>
                  <a:srgbClr val="000000"/>
                </a:solidFill>
              </a:rPr>
              <a:t>Software Comercial: acesso à informação administrativa,..</a:t>
            </a:r>
          </a:p>
          <a:p>
            <a:pPr eaLnBrk="1" hangingPunct="1">
              <a:lnSpc>
                <a:spcPts val="3400"/>
              </a:lnSpc>
              <a:spcBef>
                <a:spcPct val="0"/>
              </a:spcBef>
              <a:buClr>
                <a:srgbClr val="080808"/>
              </a:buClr>
              <a:buFont typeface="Wingdings" pitchFamily="2" charset="2"/>
              <a:buChar char=""/>
            </a:pPr>
            <a:r>
              <a:rPr lang="pt-BR" altLang="pt-BR" sz="2400" dirty="0">
                <a:solidFill>
                  <a:srgbClr val="000000"/>
                </a:solidFill>
              </a:rPr>
              <a:t>Software Científico e de Engenharia: algoritmos de processamento numérico,...</a:t>
            </a:r>
          </a:p>
          <a:p>
            <a:pPr eaLnBrk="1" hangingPunct="1">
              <a:lnSpc>
                <a:spcPts val="3400"/>
              </a:lnSpc>
              <a:spcBef>
                <a:spcPct val="0"/>
              </a:spcBef>
              <a:buClr>
                <a:srgbClr val="080808"/>
              </a:buClr>
              <a:buFont typeface="Wingdings" pitchFamily="2" charset="2"/>
              <a:buChar char=""/>
            </a:pPr>
            <a:r>
              <a:rPr lang="pt-BR" altLang="pt-BR" sz="2400" dirty="0">
                <a:solidFill>
                  <a:srgbClr val="000000"/>
                </a:solidFill>
              </a:rPr>
              <a:t>Software Embutido</a:t>
            </a:r>
          </a:p>
          <a:p>
            <a:pPr eaLnBrk="1" hangingPunct="1">
              <a:lnSpc>
                <a:spcPts val="3400"/>
              </a:lnSpc>
              <a:spcBef>
                <a:spcPct val="0"/>
              </a:spcBef>
              <a:buClr>
                <a:srgbClr val="080808"/>
              </a:buClr>
              <a:buFont typeface="Wingdings" pitchFamily="2" charset="2"/>
              <a:buChar char=""/>
            </a:pPr>
            <a:r>
              <a:rPr lang="pt-BR" altLang="pt-BR" sz="2400" dirty="0">
                <a:solidFill>
                  <a:srgbClr val="000000"/>
                </a:solidFill>
              </a:rPr>
              <a:t>Software de Computador Pessoal: processadores de texto, planilhas, ...</a:t>
            </a:r>
          </a:p>
          <a:p>
            <a:pPr eaLnBrk="1" hangingPunct="1">
              <a:lnSpc>
                <a:spcPts val="3400"/>
              </a:lnSpc>
              <a:spcBef>
                <a:spcPct val="0"/>
              </a:spcBef>
              <a:buClr>
                <a:srgbClr val="080808"/>
              </a:buClr>
              <a:buFont typeface="Wingdings" pitchFamily="2" charset="2"/>
              <a:buChar char=""/>
            </a:pPr>
            <a:r>
              <a:rPr lang="pt-BR" altLang="pt-BR" sz="2400" dirty="0">
                <a:solidFill>
                  <a:srgbClr val="000000"/>
                </a:solidFill>
              </a:rPr>
              <a:t>Software de inteligência Artificial: técnicas de IA</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AutoShape 1">
            <a:extLst>
              <a:ext uri="{FF2B5EF4-FFF2-40B4-BE49-F238E27FC236}">
                <a16:creationId xmlns:a16="http://schemas.microsoft.com/office/drawing/2014/main" id="{4F242D11-1EEC-8D4A-86E4-21895A77AEB7}"/>
              </a:ext>
            </a:extLst>
          </p:cNvPr>
          <p:cNvSpPr>
            <a:spLocks noChangeArrowheads="1"/>
          </p:cNvSpPr>
          <p:nvPr/>
        </p:nvSpPr>
        <p:spPr bwMode="auto">
          <a:xfrm>
            <a:off x="762000" y="762000"/>
            <a:ext cx="6372225"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Fluxo de Dados</a:t>
            </a:r>
          </a:p>
        </p:txBody>
      </p:sp>
      <p:sp>
        <p:nvSpPr>
          <p:cNvPr id="275458" name="AutoShape 2">
            <a:extLst>
              <a:ext uri="{FF2B5EF4-FFF2-40B4-BE49-F238E27FC236}">
                <a16:creationId xmlns:a16="http://schemas.microsoft.com/office/drawing/2014/main" id="{89D6D86F-3413-9D43-BF5F-0FCFE25243A8}"/>
              </a:ext>
            </a:extLst>
          </p:cNvPr>
          <p:cNvSpPr>
            <a:spLocks noChangeArrowheads="1"/>
          </p:cNvSpPr>
          <p:nvPr/>
        </p:nvSpPr>
        <p:spPr bwMode="auto">
          <a:xfrm>
            <a:off x="762000" y="2209800"/>
            <a:ext cx="7620000" cy="284956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2900">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Representa a troca de dados ou informações entre uma </a:t>
            </a:r>
            <a:r>
              <a:rPr lang="pt-BR" altLang="pt-BR" sz="2400" b="1">
                <a:solidFill>
                  <a:srgbClr val="080808"/>
                </a:solidFill>
                <a:cs typeface="Arial" panose="020B0604020202020204" pitchFamily="34" charset="0"/>
              </a:rPr>
              <a:t>entidade externa e um processo</a:t>
            </a:r>
            <a:r>
              <a:rPr lang="pt-BR" altLang="pt-BR" sz="2400">
                <a:solidFill>
                  <a:srgbClr val="080808"/>
                </a:solidFill>
                <a:cs typeface="Arial" panose="020B0604020202020204" pitchFamily="34" charset="0"/>
              </a:rPr>
              <a:t>, ou entre um </a:t>
            </a:r>
            <a:r>
              <a:rPr lang="pt-BR" altLang="pt-BR" sz="2400" b="1">
                <a:solidFill>
                  <a:srgbClr val="080808"/>
                </a:solidFill>
                <a:cs typeface="Arial" panose="020B0604020202020204" pitchFamily="34" charset="0"/>
              </a:rPr>
              <a:t>processo e um depósito de dados</a:t>
            </a:r>
            <a:r>
              <a:rPr lang="pt-BR" altLang="pt-BR" sz="2400">
                <a:solidFill>
                  <a:srgbClr val="080808"/>
                </a:solidFill>
                <a:cs typeface="Arial" panose="020B0604020202020204" pitchFamily="34" charset="0"/>
              </a:rPr>
              <a:t>.</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Deve ser nomeada com um </a:t>
            </a:r>
            <a:r>
              <a:rPr lang="pt-BR" altLang="pt-BR" sz="2400" u="sng">
                <a:solidFill>
                  <a:srgbClr val="080808"/>
                </a:solidFill>
                <a:cs typeface="Arial" panose="020B0604020202020204" pitchFamily="34" charset="0"/>
              </a:rPr>
              <a:t>substantivo</a:t>
            </a:r>
            <a:r>
              <a:rPr lang="pt-BR" altLang="pt-BR" sz="2400">
                <a:solidFill>
                  <a:srgbClr val="080808"/>
                </a:solidFill>
                <a:cs typeface="Arial" panose="020B0604020202020204" pitchFamily="34" charset="0"/>
              </a:rPr>
              <a:t>.</a:t>
            </a:r>
          </a:p>
          <a:p>
            <a:pPr marL="0" lvl="1" indent="0" eaLnBrk="1" hangingPunct="1">
              <a:lnSpc>
                <a:spcPct val="120000"/>
              </a:lnSpc>
              <a:spcBef>
                <a:spcPts val="600"/>
              </a:spcBef>
              <a:buClrTx/>
              <a:buFontTx/>
              <a:buNone/>
            </a:pPr>
            <a:endParaRPr lang="pt-BR" altLang="pt-BR" sz="2400">
              <a:solidFill>
                <a:srgbClr val="080808"/>
              </a:solidFill>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AutoShape 1">
            <a:extLst>
              <a:ext uri="{FF2B5EF4-FFF2-40B4-BE49-F238E27FC236}">
                <a16:creationId xmlns:a16="http://schemas.microsoft.com/office/drawing/2014/main" id="{6D853634-DAEB-4D48-A9CC-98C0267C9F1B}"/>
              </a:ext>
            </a:extLst>
          </p:cNvPr>
          <p:cNvSpPr>
            <a:spLocks noChangeArrowheads="1"/>
          </p:cNvSpPr>
          <p:nvPr/>
        </p:nvSpPr>
        <p:spPr bwMode="auto">
          <a:xfrm>
            <a:off x="762000" y="1722438"/>
            <a:ext cx="7620000" cy="3001962"/>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2900">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Representa um processo ou trabalho que é executado internamente ao sistema.</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Deve ser numerado (1,2,..., </a:t>
            </a:r>
            <a:r>
              <a:rPr lang="pt-BR" altLang="pt-BR" sz="2400" i="1">
                <a:solidFill>
                  <a:srgbClr val="080808"/>
                </a:solidFill>
                <a:cs typeface="Arial" panose="020B0604020202020204" pitchFamily="34" charset="0"/>
              </a:rPr>
              <a:t>n</a:t>
            </a:r>
            <a:r>
              <a:rPr lang="pt-BR" altLang="pt-BR" sz="2400">
                <a:solidFill>
                  <a:srgbClr val="080808"/>
                </a:solidFill>
                <a:cs typeface="Arial" panose="020B0604020202020204" pitchFamily="34" charset="0"/>
              </a:rPr>
              <a:t>)</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Deve ser nomeado com um </a:t>
            </a:r>
            <a:r>
              <a:rPr lang="pt-BR" altLang="pt-BR" sz="2400" u="sng">
                <a:solidFill>
                  <a:srgbClr val="080808"/>
                </a:solidFill>
                <a:cs typeface="Arial" panose="020B0604020202020204" pitchFamily="34" charset="0"/>
              </a:rPr>
              <a:t>verbo no infinitivo</a:t>
            </a:r>
            <a:r>
              <a:rPr lang="pt-BR" altLang="pt-BR" sz="2400">
                <a:solidFill>
                  <a:srgbClr val="080808"/>
                </a:solidFill>
                <a:cs typeface="Arial" panose="020B0604020202020204" pitchFamily="34" charset="0"/>
              </a:rPr>
              <a:t>.</a:t>
            </a:r>
          </a:p>
        </p:txBody>
      </p:sp>
      <p:sp>
        <p:nvSpPr>
          <p:cNvPr id="277506" name="AutoShape 2">
            <a:extLst>
              <a:ext uri="{FF2B5EF4-FFF2-40B4-BE49-F238E27FC236}">
                <a16:creationId xmlns:a16="http://schemas.microsoft.com/office/drawing/2014/main" id="{ADE5E589-89BE-8748-B1AD-0BADB63783B1}"/>
              </a:ext>
            </a:extLst>
          </p:cNvPr>
          <p:cNvSpPr>
            <a:spLocks noChangeArrowheads="1"/>
          </p:cNvSpPr>
          <p:nvPr/>
        </p:nvSpPr>
        <p:spPr bwMode="auto">
          <a:xfrm>
            <a:off x="762000" y="762000"/>
            <a:ext cx="7391400"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Processo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AutoShape 1">
            <a:extLst>
              <a:ext uri="{FF2B5EF4-FFF2-40B4-BE49-F238E27FC236}">
                <a16:creationId xmlns:a16="http://schemas.microsoft.com/office/drawing/2014/main" id="{BC41DB3B-E6DB-6344-9524-0C5DD0CA643E}"/>
              </a:ext>
            </a:extLst>
          </p:cNvPr>
          <p:cNvSpPr>
            <a:spLocks noChangeArrowheads="1"/>
          </p:cNvSpPr>
          <p:nvPr/>
        </p:nvSpPr>
        <p:spPr bwMode="auto">
          <a:xfrm>
            <a:off x="762000" y="1874838"/>
            <a:ext cx="7696200" cy="3154362"/>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2900">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Armazena informações e dados do sistema, sendo futura referência para a modelagem de dados do sistema.</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Deve ser numerado (d1, d2, ..., d</a:t>
            </a:r>
            <a:r>
              <a:rPr lang="pt-BR" altLang="pt-BR" sz="2400" i="1" baseline="-25000">
                <a:solidFill>
                  <a:srgbClr val="080808"/>
                </a:solidFill>
                <a:cs typeface="Arial" panose="020B0604020202020204" pitchFamily="34" charset="0"/>
              </a:rPr>
              <a:t>n</a:t>
            </a:r>
            <a:r>
              <a:rPr lang="pt-BR" altLang="pt-BR" sz="2400">
                <a:solidFill>
                  <a:srgbClr val="080808"/>
                </a:solidFill>
                <a:cs typeface="Arial" panose="020B0604020202020204" pitchFamily="34" charset="0"/>
              </a:rPr>
              <a:t>)</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Deve ser nomeada com um </a:t>
            </a:r>
            <a:r>
              <a:rPr lang="pt-BR" altLang="pt-BR" sz="2400" u="sng">
                <a:solidFill>
                  <a:srgbClr val="080808"/>
                </a:solidFill>
                <a:cs typeface="Arial" panose="020B0604020202020204" pitchFamily="34" charset="0"/>
              </a:rPr>
              <a:t>substantivo</a:t>
            </a:r>
            <a:r>
              <a:rPr lang="pt-BR" altLang="pt-BR" sz="2400">
                <a:solidFill>
                  <a:srgbClr val="080808"/>
                </a:solidFill>
                <a:cs typeface="Arial" panose="020B0604020202020204" pitchFamily="34" charset="0"/>
              </a:rPr>
              <a:t>.</a:t>
            </a:r>
          </a:p>
        </p:txBody>
      </p:sp>
      <p:sp>
        <p:nvSpPr>
          <p:cNvPr id="279554" name="AutoShape 2">
            <a:extLst>
              <a:ext uri="{FF2B5EF4-FFF2-40B4-BE49-F238E27FC236}">
                <a16:creationId xmlns:a16="http://schemas.microsoft.com/office/drawing/2014/main" id="{831194C3-3F67-3A4F-BAA6-C9F269CB1187}"/>
              </a:ext>
            </a:extLst>
          </p:cNvPr>
          <p:cNvSpPr>
            <a:spLocks noChangeArrowheads="1"/>
          </p:cNvSpPr>
          <p:nvPr/>
        </p:nvSpPr>
        <p:spPr bwMode="auto">
          <a:xfrm>
            <a:off x="762000" y="762000"/>
            <a:ext cx="6491288"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Depósito de Dados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AutoShape 1">
            <a:extLst>
              <a:ext uri="{FF2B5EF4-FFF2-40B4-BE49-F238E27FC236}">
                <a16:creationId xmlns:a16="http://schemas.microsoft.com/office/drawing/2014/main" id="{FEDF2053-C1BB-8342-8198-70CDFE205A89}"/>
              </a:ext>
            </a:extLst>
          </p:cNvPr>
          <p:cNvSpPr>
            <a:spLocks noChangeArrowheads="1"/>
          </p:cNvSpPr>
          <p:nvPr/>
        </p:nvSpPr>
        <p:spPr bwMode="auto">
          <a:xfrm>
            <a:off x="762000" y="1722438"/>
            <a:ext cx="7696200" cy="3154362"/>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2900">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Todo processo e todo depósito de dados devem possuir ao menos um fluxo de entrada </a:t>
            </a:r>
            <a:r>
              <a:rPr lang="pt-BR" altLang="pt-BR" sz="2400" b="1">
                <a:solidFill>
                  <a:srgbClr val="080808"/>
                </a:solidFill>
                <a:cs typeface="Arial" panose="020B0604020202020204" pitchFamily="34" charset="0"/>
              </a:rPr>
              <a:t>e</a:t>
            </a:r>
            <a:r>
              <a:rPr lang="pt-BR" altLang="pt-BR" sz="2400">
                <a:solidFill>
                  <a:srgbClr val="080808"/>
                </a:solidFill>
                <a:cs typeface="Arial" panose="020B0604020202020204" pitchFamily="34" charset="0"/>
              </a:rPr>
              <a:t> um fluxo de saída.</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Toda entidade externa deve possuir um fluxo de entrada </a:t>
            </a:r>
            <a:r>
              <a:rPr lang="pt-BR" altLang="pt-BR" sz="2400" b="1">
                <a:solidFill>
                  <a:srgbClr val="080808"/>
                </a:solidFill>
                <a:cs typeface="Arial" panose="020B0604020202020204" pitchFamily="34" charset="0"/>
              </a:rPr>
              <a:t>ou</a:t>
            </a:r>
            <a:r>
              <a:rPr lang="pt-BR" altLang="pt-BR" sz="2400">
                <a:solidFill>
                  <a:srgbClr val="080808"/>
                </a:solidFill>
                <a:cs typeface="Arial" panose="020B0604020202020204" pitchFamily="34" charset="0"/>
              </a:rPr>
              <a:t> um fluxo de saída.</a:t>
            </a:r>
          </a:p>
        </p:txBody>
      </p:sp>
      <p:sp>
        <p:nvSpPr>
          <p:cNvPr id="281602" name="AutoShape 2">
            <a:extLst>
              <a:ext uri="{FF2B5EF4-FFF2-40B4-BE49-F238E27FC236}">
                <a16:creationId xmlns:a16="http://schemas.microsoft.com/office/drawing/2014/main" id="{44A1D817-CFC3-7744-8897-EC15AD896C2E}"/>
              </a:ext>
            </a:extLst>
          </p:cNvPr>
          <p:cNvSpPr>
            <a:spLocks noChangeArrowheads="1"/>
          </p:cNvSpPr>
          <p:nvPr/>
        </p:nvSpPr>
        <p:spPr bwMode="auto">
          <a:xfrm>
            <a:off x="762000" y="762000"/>
            <a:ext cx="7391400"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Regras Básicas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3649" name="Object 1">
            <a:extLst>
              <a:ext uri="{FF2B5EF4-FFF2-40B4-BE49-F238E27FC236}">
                <a16:creationId xmlns:a16="http://schemas.microsoft.com/office/drawing/2014/main" id="{573C2193-F9A5-8543-AE36-9A1AB94F2CE6}"/>
              </a:ext>
            </a:extLst>
          </p:cNvPr>
          <p:cNvGraphicFramePr>
            <a:graphicFrameLocks noChangeAspect="1"/>
          </p:cNvGraphicFramePr>
          <p:nvPr/>
        </p:nvGraphicFramePr>
        <p:xfrm>
          <a:off x="838200" y="1676400"/>
          <a:ext cx="7848600" cy="4779963"/>
        </p:xfrm>
        <a:graphic>
          <a:graphicData uri="http://schemas.openxmlformats.org/presentationml/2006/ole">
            <mc:AlternateContent xmlns:mc="http://schemas.openxmlformats.org/markup-compatibility/2006">
              <mc:Choice xmlns:v="urn:schemas-microsoft-com:vml" Requires="v">
                <p:oleObj spid="_x0000_s283652" r:id="rId4" imgW="30505400" imgH="18580100" progId="">
                  <p:embed/>
                </p:oleObj>
              </mc:Choice>
              <mc:Fallback>
                <p:oleObj r:id="rId4" imgW="30505400" imgH="18580100" progId="">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76400"/>
                        <a:ext cx="7848600" cy="4779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3650" name="AutoShape 2">
            <a:extLst>
              <a:ext uri="{FF2B5EF4-FFF2-40B4-BE49-F238E27FC236}">
                <a16:creationId xmlns:a16="http://schemas.microsoft.com/office/drawing/2014/main" id="{93C072B1-08C8-2649-BE33-563B1FC5BCE4}"/>
              </a:ext>
            </a:extLst>
          </p:cNvPr>
          <p:cNvSpPr>
            <a:spLocks noChangeArrowheads="1"/>
          </p:cNvSpPr>
          <p:nvPr/>
        </p:nvSpPr>
        <p:spPr bwMode="auto">
          <a:xfrm>
            <a:off x="762000" y="762000"/>
            <a:ext cx="7391400"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Simbologia</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AutoShape 1">
            <a:extLst>
              <a:ext uri="{FF2B5EF4-FFF2-40B4-BE49-F238E27FC236}">
                <a16:creationId xmlns:a16="http://schemas.microsoft.com/office/drawing/2014/main" id="{07FD4772-BBB6-FA4C-A530-52A1C7B802DE}"/>
              </a:ext>
            </a:extLst>
          </p:cNvPr>
          <p:cNvSpPr>
            <a:spLocks noChangeArrowheads="1"/>
          </p:cNvSpPr>
          <p:nvPr/>
        </p:nvSpPr>
        <p:spPr bwMode="auto">
          <a:xfrm>
            <a:off x="762000" y="1798638"/>
            <a:ext cx="7924800" cy="3916362"/>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2900">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É o nível mais alto do DFD contendo um único processo, as entidades externas e todos os fluxos que fluem entre as entidades externas e os diversos processos do DFD. Não incluem os depósitos de dados.</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Os fluxos do Diagrama de Contexto devem ter o mesmo nome dos fluxos no DFD.</a:t>
            </a:r>
          </a:p>
        </p:txBody>
      </p:sp>
      <p:sp>
        <p:nvSpPr>
          <p:cNvPr id="285698" name="AutoShape 2">
            <a:extLst>
              <a:ext uri="{FF2B5EF4-FFF2-40B4-BE49-F238E27FC236}">
                <a16:creationId xmlns:a16="http://schemas.microsoft.com/office/drawing/2014/main" id="{74AD5B1D-0993-C54C-AE99-1C497BFA4FCB}"/>
              </a:ext>
            </a:extLst>
          </p:cNvPr>
          <p:cNvSpPr>
            <a:spLocks noChangeArrowheads="1"/>
          </p:cNvSpPr>
          <p:nvPr/>
        </p:nvSpPr>
        <p:spPr bwMode="auto">
          <a:xfrm>
            <a:off x="762000" y="762000"/>
            <a:ext cx="7391400"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Diagrama de Contexto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7745" name="Object 1">
            <a:extLst>
              <a:ext uri="{FF2B5EF4-FFF2-40B4-BE49-F238E27FC236}">
                <a16:creationId xmlns:a16="http://schemas.microsoft.com/office/drawing/2014/main" id="{E05EAE73-FF62-5B4D-889E-3FB0B469723C}"/>
              </a:ext>
            </a:extLst>
          </p:cNvPr>
          <p:cNvGraphicFramePr>
            <a:graphicFrameLocks noChangeAspect="1"/>
          </p:cNvGraphicFramePr>
          <p:nvPr/>
        </p:nvGraphicFramePr>
        <p:xfrm>
          <a:off x="685800" y="2286000"/>
          <a:ext cx="8229600" cy="2481263"/>
        </p:xfrm>
        <a:graphic>
          <a:graphicData uri="http://schemas.openxmlformats.org/presentationml/2006/ole">
            <mc:AlternateContent xmlns:mc="http://schemas.openxmlformats.org/markup-compatibility/2006">
              <mc:Choice xmlns:v="urn:schemas-microsoft-com:vml" Requires="v">
                <p:oleObj spid="_x0000_s287748" r:id="rId4" imgW="27381200" imgH="8255000" progId="">
                  <p:embed/>
                </p:oleObj>
              </mc:Choice>
              <mc:Fallback>
                <p:oleObj r:id="rId4" imgW="27381200" imgH="8255000" progId="">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286000"/>
                        <a:ext cx="8229600" cy="2481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746" name="AutoShape 2">
            <a:extLst>
              <a:ext uri="{FF2B5EF4-FFF2-40B4-BE49-F238E27FC236}">
                <a16:creationId xmlns:a16="http://schemas.microsoft.com/office/drawing/2014/main" id="{604733F5-956C-6740-9C6D-5B33E2080D01}"/>
              </a:ext>
            </a:extLst>
          </p:cNvPr>
          <p:cNvSpPr>
            <a:spLocks noChangeArrowheads="1"/>
          </p:cNvSpPr>
          <p:nvPr/>
        </p:nvSpPr>
        <p:spPr bwMode="auto">
          <a:xfrm>
            <a:off x="762000" y="838200"/>
            <a:ext cx="8382000"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Diagrama de Contexto (Exemplo)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AutoShape 1">
            <a:extLst>
              <a:ext uri="{FF2B5EF4-FFF2-40B4-BE49-F238E27FC236}">
                <a16:creationId xmlns:a16="http://schemas.microsoft.com/office/drawing/2014/main" id="{0F41744B-5F03-3F49-A8BE-4051ABE63D9F}"/>
              </a:ext>
            </a:extLst>
          </p:cNvPr>
          <p:cNvSpPr>
            <a:spLocks noChangeArrowheads="1"/>
          </p:cNvSpPr>
          <p:nvPr/>
        </p:nvSpPr>
        <p:spPr bwMode="auto">
          <a:xfrm>
            <a:off x="914400" y="1828800"/>
            <a:ext cx="7696200" cy="37338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2900">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Diagrama detalhando o diagrama de contexto.</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Deve conter de 3 a 9 processos (facilitando o processo de leitura do mesmo).</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Todos os depósitos de dados e entidades externas devem estar inclusas neste nível.</a:t>
            </a:r>
          </a:p>
        </p:txBody>
      </p:sp>
      <p:sp>
        <p:nvSpPr>
          <p:cNvPr id="289794" name="AutoShape 2">
            <a:extLst>
              <a:ext uri="{FF2B5EF4-FFF2-40B4-BE49-F238E27FC236}">
                <a16:creationId xmlns:a16="http://schemas.microsoft.com/office/drawing/2014/main" id="{ABAB3D27-3DB4-E04F-8038-43AE961E001D}"/>
              </a:ext>
            </a:extLst>
          </p:cNvPr>
          <p:cNvSpPr>
            <a:spLocks noChangeArrowheads="1"/>
          </p:cNvSpPr>
          <p:nvPr/>
        </p:nvSpPr>
        <p:spPr bwMode="auto">
          <a:xfrm>
            <a:off x="762000" y="762000"/>
            <a:ext cx="7391400"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Diagrama de Nível 0</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1841" name="Object 1">
            <a:extLst>
              <a:ext uri="{FF2B5EF4-FFF2-40B4-BE49-F238E27FC236}">
                <a16:creationId xmlns:a16="http://schemas.microsoft.com/office/drawing/2014/main" id="{E839DFF8-3DEB-A248-A06A-66EFE601987C}"/>
              </a:ext>
            </a:extLst>
          </p:cNvPr>
          <p:cNvGraphicFramePr>
            <a:graphicFrameLocks noChangeAspect="1"/>
          </p:cNvGraphicFramePr>
          <p:nvPr/>
        </p:nvGraphicFramePr>
        <p:xfrm>
          <a:off x="457200" y="1905000"/>
          <a:ext cx="8686800" cy="4184650"/>
        </p:xfrm>
        <a:graphic>
          <a:graphicData uri="http://schemas.openxmlformats.org/presentationml/2006/ole">
            <mc:AlternateContent xmlns:mc="http://schemas.openxmlformats.org/markup-compatibility/2006">
              <mc:Choice xmlns:v="urn:schemas-microsoft-com:vml" Requires="v">
                <p:oleObj spid="_x0000_s291844" r:id="rId4" imgW="32651700" imgH="15735300" progId="">
                  <p:embed/>
                </p:oleObj>
              </mc:Choice>
              <mc:Fallback>
                <p:oleObj r:id="rId4" imgW="32651700" imgH="15735300" progId="">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905000"/>
                        <a:ext cx="8686800" cy="4184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1842" name="AutoShape 2">
            <a:extLst>
              <a:ext uri="{FF2B5EF4-FFF2-40B4-BE49-F238E27FC236}">
                <a16:creationId xmlns:a16="http://schemas.microsoft.com/office/drawing/2014/main" id="{B3189A75-FA53-3942-B8A6-3A23CC433130}"/>
              </a:ext>
            </a:extLst>
          </p:cNvPr>
          <p:cNvSpPr>
            <a:spLocks noChangeArrowheads="1"/>
          </p:cNvSpPr>
          <p:nvPr/>
        </p:nvSpPr>
        <p:spPr bwMode="auto">
          <a:xfrm>
            <a:off x="762000" y="685800"/>
            <a:ext cx="7391400" cy="14351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Diagrama de Nível 0 (Exemplo)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AutoShape 1">
            <a:extLst>
              <a:ext uri="{FF2B5EF4-FFF2-40B4-BE49-F238E27FC236}">
                <a16:creationId xmlns:a16="http://schemas.microsoft.com/office/drawing/2014/main" id="{C0461DCA-EBA3-9B4D-8CCE-FF98DCFFDD6C}"/>
              </a:ext>
            </a:extLst>
          </p:cNvPr>
          <p:cNvSpPr>
            <a:spLocks noChangeArrowheads="1"/>
          </p:cNvSpPr>
          <p:nvPr/>
        </p:nvSpPr>
        <p:spPr bwMode="auto">
          <a:xfrm>
            <a:off x="762000" y="1752600"/>
            <a:ext cx="7772400" cy="38862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2900">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Um diagrama filho é um detalhamento de um processo do Diagrama Nível 0, devendo ser gerado quando um processo for complexo.</a:t>
            </a:r>
          </a:p>
          <a:p>
            <a:pPr marL="0" lvl="1" indent="0" eaLnBrk="1" hangingPunct="1">
              <a:lnSpc>
                <a:spcPct val="120000"/>
              </a:lnSpc>
              <a:spcBef>
                <a:spcPts val="600"/>
              </a:spcBef>
              <a:buClr>
                <a:srgbClr val="080808"/>
              </a:buClr>
              <a:buFont typeface="Arial" panose="020B0604020202020204" pitchFamily="34" charset="0"/>
              <a:buChar char="•"/>
            </a:pPr>
            <a:r>
              <a:rPr lang="pt-BR" altLang="pt-BR" sz="2400">
                <a:solidFill>
                  <a:srgbClr val="080808"/>
                </a:solidFill>
                <a:cs typeface="Arial" panose="020B0604020202020204" pitchFamily="34" charset="0"/>
              </a:rPr>
              <a:t>Deve englobar todos os fluxos que entram ou saem do processo pai, além de seus próprios fluxos.</a:t>
            </a:r>
          </a:p>
        </p:txBody>
      </p:sp>
      <p:sp>
        <p:nvSpPr>
          <p:cNvPr id="293890" name="AutoShape 2">
            <a:extLst>
              <a:ext uri="{FF2B5EF4-FFF2-40B4-BE49-F238E27FC236}">
                <a16:creationId xmlns:a16="http://schemas.microsoft.com/office/drawing/2014/main" id="{89FE223D-0EEF-374A-A2FD-291856AA5C92}"/>
              </a:ext>
            </a:extLst>
          </p:cNvPr>
          <p:cNvSpPr>
            <a:spLocks noChangeArrowheads="1"/>
          </p:cNvSpPr>
          <p:nvPr/>
        </p:nvSpPr>
        <p:spPr bwMode="auto">
          <a:xfrm>
            <a:off x="762000" y="715963"/>
            <a:ext cx="7391400" cy="763587"/>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Diagrama Filho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AutoShape 1">
            <a:extLst>
              <a:ext uri="{FF2B5EF4-FFF2-40B4-BE49-F238E27FC236}">
                <a16:creationId xmlns:a16="http://schemas.microsoft.com/office/drawing/2014/main" id="{A5C57C0A-735D-024C-A0DD-A723073DF209}"/>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Linguagens e suas gerações</a:t>
            </a:r>
          </a:p>
        </p:txBody>
      </p:sp>
      <p:sp>
        <p:nvSpPr>
          <p:cNvPr id="61442" name="AutoShape 2">
            <a:extLst>
              <a:ext uri="{FF2B5EF4-FFF2-40B4-BE49-F238E27FC236}">
                <a16:creationId xmlns:a16="http://schemas.microsoft.com/office/drawing/2014/main" id="{29C1AB2C-A649-CC4F-8C68-1F64B824B4EF}"/>
              </a:ext>
            </a:extLst>
          </p:cNvPr>
          <p:cNvSpPr>
            <a:spLocks noChangeArrowheads="1"/>
          </p:cNvSpPr>
          <p:nvPr/>
        </p:nvSpPr>
        <p:spPr bwMode="auto">
          <a:xfrm>
            <a:off x="684213" y="1571625"/>
            <a:ext cx="7848600" cy="5172827"/>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200" dirty="0">
                <a:solidFill>
                  <a:srgbClr val="000000"/>
                </a:solidFill>
              </a:rPr>
              <a:t>	1ª geração: Linguagem Assembler – o mais baixo nível de abstração</a:t>
            </a:r>
          </a:p>
          <a:p>
            <a:pPr eaLnBrk="1" hangingPunct="1">
              <a:spcBef>
                <a:spcPct val="0"/>
              </a:spcBef>
              <a:buClrTx/>
              <a:buFontTx/>
              <a:buNone/>
            </a:pPr>
            <a:r>
              <a:rPr lang="pt-BR" altLang="pt-BR" sz="2200" dirty="0">
                <a:solidFill>
                  <a:srgbClr val="000000"/>
                </a:solidFill>
              </a:rPr>
              <a:t>2ª geração: </a:t>
            </a:r>
            <a:r>
              <a:rPr lang="pt-BR" altLang="pt-BR" sz="2200" dirty="0" err="1">
                <a:solidFill>
                  <a:srgbClr val="000000"/>
                </a:solidFill>
              </a:rPr>
              <a:t>Cobol</a:t>
            </a:r>
            <a:r>
              <a:rPr lang="pt-BR" altLang="pt-BR" sz="2200" dirty="0">
                <a:solidFill>
                  <a:srgbClr val="000000"/>
                </a:solidFill>
              </a:rPr>
              <a:t>, Fortran, </a:t>
            </a:r>
            <a:r>
              <a:rPr lang="pt-BR" altLang="pt-BR" sz="2200" dirty="0" err="1">
                <a:solidFill>
                  <a:srgbClr val="000000"/>
                </a:solidFill>
              </a:rPr>
              <a:t>Algol</a:t>
            </a:r>
            <a:endParaRPr lang="pt-BR" altLang="pt-BR" sz="2200" dirty="0">
              <a:solidFill>
                <a:srgbClr val="000000"/>
              </a:solidFill>
            </a:endParaRPr>
          </a:p>
          <a:p>
            <a:pPr eaLnBrk="1" hangingPunct="1">
              <a:spcBef>
                <a:spcPct val="0"/>
              </a:spcBef>
              <a:buClrTx/>
              <a:buFontTx/>
              <a:buNone/>
            </a:pPr>
            <a:r>
              <a:rPr lang="pt-BR" altLang="pt-BR" sz="2200" dirty="0">
                <a:solidFill>
                  <a:srgbClr val="000000"/>
                </a:solidFill>
              </a:rPr>
              <a:t>	3ª geração: Programação Estruturada</a:t>
            </a:r>
          </a:p>
          <a:p>
            <a:pPr eaLnBrk="1" hangingPunct="1">
              <a:spcBef>
                <a:spcPct val="0"/>
              </a:spcBef>
              <a:buClrTx/>
              <a:buFontTx/>
              <a:buNone/>
            </a:pPr>
            <a:r>
              <a:rPr lang="pt-BR" altLang="pt-BR" sz="2200" dirty="0">
                <a:solidFill>
                  <a:srgbClr val="000000"/>
                </a:solidFill>
              </a:rPr>
              <a:t>	  	Uso geral – PL1, Pascal, C, Ada</a:t>
            </a:r>
          </a:p>
          <a:p>
            <a:pPr eaLnBrk="1" hangingPunct="1">
              <a:spcBef>
                <a:spcPct val="0"/>
              </a:spcBef>
              <a:buClrTx/>
              <a:buFontTx/>
              <a:buNone/>
            </a:pPr>
            <a:r>
              <a:rPr lang="pt-BR" altLang="pt-BR" sz="2200" dirty="0">
                <a:solidFill>
                  <a:srgbClr val="000000"/>
                </a:solidFill>
              </a:rPr>
              <a:t>	  	Orientada a Objeto: C ++, Objetive-C, CLOS, </a:t>
            </a:r>
            <a:r>
              <a:rPr lang="pt-BR" altLang="pt-BR" sz="2200" dirty="0" err="1">
                <a:solidFill>
                  <a:srgbClr val="000000"/>
                </a:solidFill>
              </a:rPr>
              <a:t>VisualBasic</a:t>
            </a:r>
            <a:r>
              <a:rPr lang="pt-BR" altLang="pt-BR" sz="2200" dirty="0">
                <a:solidFill>
                  <a:srgbClr val="000000"/>
                </a:solidFill>
              </a:rPr>
              <a:t> </a:t>
            </a:r>
          </a:p>
          <a:p>
            <a:pPr eaLnBrk="1" hangingPunct="1">
              <a:spcBef>
                <a:spcPct val="0"/>
              </a:spcBef>
              <a:buClrTx/>
              <a:buFontTx/>
              <a:buNone/>
            </a:pPr>
            <a:r>
              <a:rPr lang="pt-BR" altLang="pt-BR" sz="2200" dirty="0">
                <a:solidFill>
                  <a:srgbClr val="000000"/>
                </a:solidFill>
              </a:rPr>
              <a:t>		Visual </a:t>
            </a:r>
            <a:r>
              <a:rPr lang="pt-BR" altLang="pt-BR" sz="2200" dirty="0" err="1">
                <a:solidFill>
                  <a:srgbClr val="000000"/>
                </a:solidFill>
              </a:rPr>
              <a:t>Smalltalk</a:t>
            </a:r>
            <a:r>
              <a:rPr lang="pt-BR" altLang="pt-BR" sz="2200" dirty="0">
                <a:solidFill>
                  <a:srgbClr val="000000"/>
                </a:solidFill>
              </a:rPr>
              <a:t>, C#, Power </a:t>
            </a:r>
            <a:r>
              <a:rPr lang="pt-BR" altLang="pt-BR" sz="2200" dirty="0" err="1">
                <a:solidFill>
                  <a:srgbClr val="000000"/>
                </a:solidFill>
              </a:rPr>
              <a:t>Builder</a:t>
            </a:r>
            <a:r>
              <a:rPr lang="pt-BR" altLang="pt-BR" sz="2200" dirty="0">
                <a:solidFill>
                  <a:srgbClr val="000000"/>
                </a:solidFill>
              </a:rPr>
              <a:t>, Delphi, Visual </a:t>
            </a:r>
            <a:r>
              <a:rPr lang="pt-BR" altLang="pt-BR" sz="2200" dirty="0" err="1">
                <a:solidFill>
                  <a:srgbClr val="000000"/>
                </a:solidFill>
              </a:rPr>
              <a:t>Object</a:t>
            </a:r>
            <a:endParaRPr lang="pt-BR" altLang="pt-BR" sz="2200" dirty="0">
              <a:solidFill>
                <a:srgbClr val="000000"/>
              </a:solidFill>
            </a:endParaRPr>
          </a:p>
          <a:p>
            <a:pPr eaLnBrk="1" hangingPunct="1">
              <a:spcBef>
                <a:spcPct val="0"/>
              </a:spcBef>
              <a:buClrTx/>
              <a:buFontTx/>
              <a:buNone/>
            </a:pPr>
            <a:r>
              <a:rPr lang="pt-BR" altLang="pt-BR" sz="2200" dirty="0">
                <a:solidFill>
                  <a:srgbClr val="000000"/>
                </a:solidFill>
              </a:rPr>
              <a:t>	4ª geração: Linguagens com um nível elevado de abstração</a:t>
            </a:r>
          </a:p>
          <a:p>
            <a:pPr eaLnBrk="1" hangingPunct="1">
              <a:spcBef>
                <a:spcPct val="0"/>
              </a:spcBef>
              <a:buClrTx/>
              <a:buFontTx/>
              <a:buNone/>
            </a:pPr>
            <a:r>
              <a:rPr lang="pt-BR" altLang="pt-BR" sz="2200" dirty="0">
                <a:solidFill>
                  <a:srgbClr val="000000"/>
                </a:solidFill>
              </a:rPr>
              <a:t>		Linguagens de consulta</a:t>
            </a:r>
          </a:p>
          <a:p>
            <a:pPr eaLnBrk="1" hangingPunct="1">
              <a:spcBef>
                <a:spcPct val="0"/>
              </a:spcBef>
              <a:buClrTx/>
              <a:buFontTx/>
              <a:buNone/>
            </a:pPr>
            <a:r>
              <a:rPr lang="pt-BR" altLang="pt-BR" sz="2200" dirty="0">
                <a:solidFill>
                  <a:srgbClr val="000000"/>
                </a:solidFill>
              </a:rPr>
              <a:t>		Geradores de Programas – em linguagem 3ª </a:t>
            </a:r>
            <a:r>
              <a:rPr lang="pt-BR" altLang="pt-BR" sz="2200" dirty="0" err="1">
                <a:solidFill>
                  <a:srgbClr val="000000"/>
                </a:solidFill>
              </a:rPr>
              <a:t>G</a:t>
            </a:r>
            <a:endParaRPr lang="pt-BR" altLang="pt-BR" sz="2200" dirty="0">
              <a:solidFill>
                <a:srgbClr val="000000"/>
              </a:solidFill>
            </a:endParaRPr>
          </a:p>
          <a:p>
            <a:pPr eaLnBrk="1" hangingPunct="1">
              <a:spcBef>
                <a:spcPct val="0"/>
              </a:spcBef>
              <a:buClrTx/>
              <a:buFontTx/>
              <a:buNone/>
            </a:pPr>
            <a:r>
              <a:rPr lang="pt-BR" altLang="pt-BR" sz="2200" dirty="0">
                <a:solidFill>
                  <a:srgbClr val="000000"/>
                </a:solidFill>
              </a:rPr>
              <a:t>		Linguagens de apoio a decisões</a:t>
            </a:r>
          </a:p>
          <a:p>
            <a:pPr eaLnBrk="1" hangingPunct="1">
              <a:spcBef>
                <a:spcPct val="0"/>
              </a:spcBef>
              <a:buClrTx/>
              <a:buFontTx/>
              <a:buNone/>
            </a:pPr>
            <a:r>
              <a:rPr lang="pt-BR" altLang="pt-BR" sz="2200" dirty="0">
                <a:solidFill>
                  <a:srgbClr val="000000"/>
                </a:solidFill>
              </a:rPr>
              <a:t>		Linguagens de prototipação</a:t>
            </a:r>
          </a:p>
          <a:p>
            <a:pPr eaLnBrk="1" hangingPunct="1">
              <a:spcBef>
                <a:spcPct val="0"/>
              </a:spcBef>
              <a:buClrTx/>
              <a:buFontTx/>
              <a:buNone/>
            </a:pPr>
            <a:r>
              <a:rPr lang="pt-BR" altLang="pt-BR" sz="2200" dirty="0">
                <a:solidFill>
                  <a:srgbClr val="000000"/>
                </a:solidFill>
              </a:rPr>
              <a:t>		Linguagens formais de especificações - Prolog, PL1, </a:t>
            </a:r>
            <a:r>
              <a:rPr lang="pt-BR" altLang="pt-BR" sz="2200" dirty="0" err="1">
                <a:solidFill>
                  <a:srgbClr val="000000"/>
                </a:solidFill>
              </a:rPr>
              <a:t>Lisp</a:t>
            </a:r>
            <a:endParaRPr lang="pt-BR" altLang="pt-BR" sz="2200" dirty="0">
              <a:solidFill>
                <a:srgbClr val="000000"/>
              </a:solidFill>
            </a:endParaRPr>
          </a:p>
          <a:p>
            <a:pPr eaLnBrk="1" hangingPunct="1">
              <a:spcBef>
                <a:spcPct val="0"/>
              </a:spcBef>
              <a:buClrTx/>
              <a:buFontTx/>
              <a:buNone/>
            </a:pPr>
            <a:r>
              <a:rPr lang="pt-BR" altLang="pt-BR" sz="2200" dirty="0">
                <a:solidFill>
                  <a:srgbClr val="000000"/>
                </a:solidFill>
              </a:rPr>
              <a:t>		Ferramentas no ambiente PC – Planilhas, Sistemas de B.D.</a:t>
            </a:r>
          </a:p>
          <a:p>
            <a:pPr eaLnBrk="1" hangingPunct="1">
              <a:spcBef>
                <a:spcPct val="0"/>
              </a:spcBef>
              <a:buClrTx/>
              <a:buFontTx/>
              <a:buNone/>
            </a:pPr>
            <a:r>
              <a:rPr lang="pt-BR" altLang="pt-BR" sz="2200" dirty="0">
                <a:solidFill>
                  <a:srgbClr val="000000"/>
                </a:solidFill>
              </a:rPr>
              <a:t>	Ferramentas Cases: </a:t>
            </a:r>
            <a:r>
              <a:rPr lang="pt-BR" altLang="pt-BR" sz="2200" dirty="0" err="1">
                <a:solidFill>
                  <a:srgbClr val="000000"/>
                </a:solidFill>
              </a:rPr>
              <a:t>UserDesigner</a:t>
            </a:r>
            <a:r>
              <a:rPr lang="pt-BR" altLang="pt-BR" sz="2200" dirty="0">
                <a:solidFill>
                  <a:srgbClr val="000000"/>
                </a:solidFill>
              </a:rPr>
              <a:t>, </a:t>
            </a:r>
            <a:r>
              <a:rPr lang="pt-BR" altLang="pt-BR" sz="2200" dirty="0" err="1">
                <a:solidFill>
                  <a:srgbClr val="000000"/>
                </a:solidFill>
              </a:rPr>
              <a:t>UserExperience</a:t>
            </a:r>
            <a:r>
              <a:rPr lang="pt-BR" altLang="pt-BR" sz="2200" dirty="0">
                <a:solidFill>
                  <a:srgbClr val="000000"/>
                </a:solidFill>
              </a:rPr>
              <a:t>, IBPI – o mais alto nível de abstração.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5937" name="Object 1">
            <a:extLst>
              <a:ext uri="{FF2B5EF4-FFF2-40B4-BE49-F238E27FC236}">
                <a16:creationId xmlns:a16="http://schemas.microsoft.com/office/drawing/2014/main" id="{73A360B6-6859-7A43-BF4B-1DCDAD0DBDFA}"/>
              </a:ext>
            </a:extLst>
          </p:cNvPr>
          <p:cNvGraphicFramePr>
            <a:graphicFrameLocks noChangeAspect="1"/>
          </p:cNvGraphicFramePr>
          <p:nvPr/>
        </p:nvGraphicFramePr>
        <p:xfrm>
          <a:off x="838200" y="1706563"/>
          <a:ext cx="8305800" cy="5151437"/>
        </p:xfrm>
        <a:graphic>
          <a:graphicData uri="http://schemas.openxmlformats.org/presentationml/2006/ole">
            <mc:AlternateContent xmlns:mc="http://schemas.openxmlformats.org/markup-compatibility/2006">
              <mc:Choice xmlns:v="urn:schemas-microsoft-com:vml" Requires="v">
                <p:oleObj spid="_x0000_s295940" r:id="rId4" imgW="37033200" imgH="22974300" progId="">
                  <p:embed/>
                </p:oleObj>
              </mc:Choice>
              <mc:Fallback>
                <p:oleObj r:id="rId4" imgW="37033200" imgH="22974300" progId="">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706563"/>
                        <a:ext cx="8305800" cy="5151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5938" name="AutoShape 2">
            <a:extLst>
              <a:ext uri="{FF2B5EF4-FFF2-40B4-BE49-F238E27FC236}">
                <a16:creationId xmlns:a16="http://schemas.microsoft.com/office/drawing/2014/main" id="{C2F21FE8-D29D-EC46-9649-C3A5044CC1C5}"/>
              </a:ext>
            </a:extLst>
          </p:cNvPr>
          <p:cNvSpPr>
            <a:spLocks noChangeArrowheads="1"/>
          </p:cNvSpPr>
          <p:nvPr/>
        </p:nvSpPr>
        <p:spPr bwMode="auto">
          <a:xfrm>
            <a:off x="762000" y="685800"/>
            <a:ext cx="7391400"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Diagrama Filho (Exemplo)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7985" name="Object 1">
            <a:extLst>
              <a:ext uri="{FF2B5EF4-FFF2-40B4-BE49-F238E27FC236}">
                <a16:creationId xmlns:a16="http://schemas.microsoft.com/office/drawing/2014/main" id="{1435DD85-1CB9-9643-B95C-73B7F46A04F1}"/>
              </a:ext>
            </a:extLst>
          </p:cNvPr>
          <p:cNvGraphicFramePr>
            <a:graphicFrameLocks noChangeAspect="1"/>
          </p:cNvGraphicFramePr>
          <p:nvPr/>
        </p:nvGraphicFramePr>
        <p:xfrm>
          <a:off x="990600" y="1828800"/>
          <a:ext cx="5664200" cy="1779588"/>
        </p:xfrm>
        <a:graphic>
          <a:graphicData uri="http://schemas.openxmlformats.org/presentationml/2006/ole">
            <mc:AlternateContent xmlns:mc="http://schemas.openxmlformats.org/markup-compatibility/2006">
              <mc:Choice xmlns:v="urn:schemas-microsoft-com:vml" Requires="v">
                <p:oleObj spid="_x0000_s297990" r:id="rId4" imgW="25603200" imgH="8051800" progId="">
                  <p:embed/>
                </p:oleObj>
              </mc:Choice>
              <mc:Fallback>
                <p:oleObj r:id="rId4" imgW="25603200" imgH="8051800" progId="">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828800"/>
                        <a:ext cx="5664200" cy="177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986" name="Object 2">
            <a:extLst>
              <a:ext uri="{FF2B5EF4-FFF2-40B4-BE49-F238E27FC236}">
                <a16:creationId xmlns:a16="http://schemas.microsoft.com/office/drawing/2014/main" id="{91E265F0-867F-7E40-9973-7ADC5EB63E97}"/>
              </a:ext>
            </a:extLst>
          </p:cNvPr>
          <p:cNvGraphicFramePr>
            <a:graphicFrameLocks noChangeAspect="1"/>
          </p:cNvGraphicFramePr>
          <p:nvPr/>
        </p:nvGraphicFramePr>
        <p:xfrm>
          <a:off x="1066800" y="4267200"/>
          <a:ext cx="7466013" cy="1077913"/>
        </p:xfrm>
        <a:graphic>
          <a:graphicData uri="http://schemas.openxmlformats.org/presentationml/2006/ole">
            <mc:AlternateContent xmlns:mc="http://schemas.openxmlformats.org/markup-compatibility/2006">
              <mc:Choice xmlns:v="urn:schemas-microsoft-com:vml" Requires="v">
                <p:oleObj spid="_x0000_s297991" r:id="rId6" imgW="30264100" imgH="4368800" progId="">
                  <p:embed/>
                </p:oleObj>
              </mc:Choice>
              <mc:Fallback>
                <p:oleObj r:id="rId6" imgW="30264100" imgH="4368800"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4267200"/>
                        <a:ext cx="7466013" cy="10779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987" name="AutoShape 3">
            <a:extLst>
              <a:ext uri="{FF2B5EF4-FFF2-40B4-BE49-F238E27FC236}">
                <a16:creationId xmlns:a16="http://schemas.microsoft.com/office/drawing/2014/main" id="{3FEE864E-5756-ED4F-8052-E93F456C4706}"/>
              </a:ext>
            </a:extLst>
          </p:cNvPr>
          <p:cNvSpPr>
            <a:spLocks noChangeArrowheads="1"/>
          </p:cNvSpPr>
          <p:nvPr/>
        </p:nvSpPr>
        <p:spPr bwMode="auto">
          <a:xfrm>
            <a:off x="762000" y="685800"/>
            <a:ext cx="7391400"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Checagem de Regras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AutoShape 1">
            <a:extLst>
              <a:ext uri="{FF2B5EF4-FFF2-40B4-BE49-F238E27FC236}">
                <a16:creationId xmlns:a16="http://schemas.microsoft.com/office/drawing/2014/main" id="{0FD20C45-96E8-5F42-89C7-2C35106763B1}"/>
              </a:ext>
            </a:extLst>
          </p:cNvPr>
          <p:cNvSpPr>
            <a:spLocks noChangeArrowheads="1"/>
          </p:cNvSpPr>
          <p:nvPr/>
        </p:nvSpPr>
        <p:spPr bwMode="auto">
          <a:xfrm>
            <a:off x="762000" y="685800"/>
            <a:ext cx="7391400"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Exemplo</a:t>
            </a:r>
          </a:p>
        </p:txBody>
      </p:sp>
      <p:sp>
        <p:nvSpPr>
          <p:cNvPr id="300034" name="AutoShape 2">
            <a:extLst>
              <a:ext uri="{FF2B5EF4-FFF2-40B4-BE49-F238E27FC236}">
                <a16:creationId xmlns:a16="http://schemas.microsoft.com/office/drawing/2014/main" id="{B80CC6AC-3050-B442-9DCD-202E75AF7197}"/>
              </a:ext>
            </a:extLst>
          </p:cNvPr>
          <p:cNvSpPr>
            <a:spLocks noChangeArrowheads="1"/>
          </p:cNvSpPr>
          <p:nvPr/>
        </p:nvSpPr>
        <p:spPr bwMode="auto">
          <a:xfrm>
            <a:off x="762000" y="1600200"/>
            <a:ext cx="8077200" cy="44831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1125"/>
              </a:spcBef>
              <a:buClrTx/>
              <a:buFontTx/>
              <a:buNone/>
            </a:pPr>
            <a:r>
              <a:rPr lang="pt-BR" altLang="pt-BR" sz="1800">
                <a:solidFill>
                  <a:srgbClr val="000000"/>
                </a:solidFill>
                <a:latin typeface="Arial" panose="020B0604020202020204" pitchFamily="34" charset="0"/>
                <a:cs typeface="Arial" panose="020B0604020202020204" pitchFamily="34" charset="0"/>
              </a:rPr>
              <a:t>Os estudantes apresentam formulários de matrícula com seus nomes, números de identificação e os números dos cursos que querem freqüentar. No processo 1.0, o sistema verifica se cada curso selecionado ainda está aberto consultando o arquivo de cursos da universidade. O arquivo diferencia cursos que estão abertos daqueles que foram cancelados ou já estão lotados. O processo 1.0 então determina quais das opções do estudante podem ser aceitas o rejeitadas. Em seguida, o processo 2.0 matricula o estudante nos cursos para os quais foi aceito. Também atualiza o arquivo de cursos da universidade com o nome e o número de identificação do estudante e recalcula a lotação da classe. Quando o número máximo de matrículas é alcançado, o número do curso recebe um rótulo indicando que está fechado. O processo 2.0 atualiza, ainda, o arquivo mestre de alunos da universidade com informações de novos estudantes ou mudanças de endereço. O processo 3.0 então envia a cada estudante pretendente uma carta de confirmação de matrícula, listando os cursos para os quais ele está matriculado e citando as opções que não puderam ser atendidas.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AutoShape 1">
            <a:extLst>
              <a:ext uri="{FF2B5EF4-FFF2-40B4-BE49-F238E27FC236}">
                <a16:creationId xmlns:a16="http://schemas.microsoft.com/office/drawing/2014/main" id="{1171AF2D-3A9F-E147-B4ED-4C8FE52C1D88}"/>
              </a:ext>
            </a:extLst>
          </p:cNvPr>
          <p:cNvSpPr>
            <a:spLocks noChangeArrowheads="1"/>
          </p:cNvSpPr>
          <p:nvPr/>
        </p:nvSpPr>
        <p:spPr bwMode="auto">
          <a:xfrm>
            <a:off x="762000" y="762000"/>
            <a:ext cx="7391400" cy="76358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2750"/>
              </a:spcBef>
              <a:buClrTx/>
              <a:buFontTx/>
              <a:buNone/>
            </a:pPr>
            <a:r>
              <a:rPr lang="pt-BR" altLang="pt-BR" sz="4400">
                <a:solidFill>
                  <a:srgbClr val="FFFFFF"/>
                </a:solidFill>
                <a:cs typeface="Arial" panose="020B0604020202020204" pitchFamily="34" charset="0"/>
              </a:rPr>
              <a:t>Solução</a:t>
            </a:r>
          </a:p>
        </p:txBody>
      </p:sp>
      <p:graphicFrame>
        <p:nvGraphicFramePr>
          <p:cNvPr id="302082" name="Object 2">
            <a:extLst>
              <a:ext uri="{FF2B5EF4-FFF2-40B4-BE49-F238E27FC236}">
                <a16:creationId xmlns:a16="http://schemas.microsoft.com/office/drawing/2014/main" id="{1436E24D-683E-4148-B619-7F884D52FC40}"/>
              </a:ext>
            </a:extLst>
          </p:cNvPr>
          <p:cNvGraphicFramePr>
            <a:graphicFrameLocks noChangeAspect="1"/>
          </p:cNvGraphicFramePr>
          <p:nvPr/>
        </p:nvGraphicFramePr>
        <p:xfrm>
          <a:off x="990600" y="1600200"/>
          <a:ext cx="7467600" cy="4926013"/>
        </p:xfrm>
        <a:graphic>
          <a:graphicData uri="http://schemas.openxmlformats.org/presentationml/2006/ole">
            <mc:AlternateContent xmlns:mc="http://schemas.openxmlformats.org/markup-compatibility/2006">
              <mc:Choice xmlns:v="urn:schemas-microsoft-com:vml" Requires="v">
                <p:oleObj spid="_x0000_s302084" r:id="rId4" imgW="8585200" imgH="5664200" progId="">
                  <p:embed/>
                </p:oleObj>
              </mc:Choice>
              <mc:Fallback>
                <p:oleObj r:id="rId4" imgW="8585200" imgH="56642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600200"/>
                        <a:ext cx="7467600" cy="49260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AutoShape 1">
            <a:extLst>
              <a:ext uri="{FF2B5EF4-FFF2-40B4-BE49-F238E27FC236}">
                <a16:creationId xmlns:a16="http://schemas.microsoft.com/office/drawing/2014/main" id="{AAFEDD38-0D80-E24D-BA02-F1618C34558D}"/>
              </a:ext>
            </a:extLst>
          </p:cNvPr>
          <p:cNvSpPr>
            <a:spLocks noChangeArrowheads="1"/>
          </p:cNvSpPr>
          <p:nvPr/>
        </p:nvSpPr>
        <p:spPr bwMode="auto">
          <a:xfrm>
            <a:off x="2209800" y="3733800"/>
            <a:ext cx="5840413" cy="231775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6600">
                <a:cs typeface="Arial" panose="020B0604020202020204" pitchFamily="34" charset="0"/>
              </a:rPr>
              <a:t>UML</a:t>
            </a:r>
          </a:p>
          <a:p>
            <a:pPr algn="ctr" eaLnBrk="1" hangingPunct="1">
              <a:spcBef>
                <a:spcPct val="0"/>
              </a:spcBef>
              <a:buClrTx/>
              <a:buFontTx/>
              <a:buNone/>
            </a:pPr>
            <a:r>
              <a:rPr lang="pt-BR" altLang="pt-BR" sz="4000">
                <a:cs typeface="Arial" panose="020B0604020202020204" pitchFamily="34" charset="0"/>
              </a:rPr>
              <a:t>Linguagem Unificada de Modelagem</a:t>
            </a:r>
          </a:p>
        </p:txBody>
      </p:sp>
      <p:sp>
        <p:nvSpPr>
          <p:cNvPr id="304130" name="AutoShape 2">
            <a:extLst>
              <a:ext uri="{FF2B5EF4-FFF2-40B4-BE49-F238E27FC236}">
                <a16:creationId xmlns:a16="http://schemas.microsoft.com/office/drawing/2014/main" id="{AA45B5C7-3DF2-0449-AF25-22CD7EEB4190}"/>
              </a:ext>
            </a:extLst>
          </p:cNvPr>
          <p:cNvSpPr>
            <a:spLocks noChangeArrowheads="1"/>
          </p:cNvSpPr>
          <p:nvPr/>
        </p:nvSpPr>
        <p:spPr bwMode="auto">
          <a:xfrm>
            <a:off x="839788" y="762000"/>
            <a:ext cx="2738437" cy="8255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800">
                <a:cs typeface="Arial" panose="020B0604020202020204" pitchFamily="34" charset="0"/>
              </a:rPr>
              <a:t>Capitulo 3</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AutoShape 1">
            <a:extLst>
              <a:ext uri="{FF2B5EF4-FFF2-40B4-BE49-F238E27FC236}">
                <a16:creationId xmlns:a16="http://schemas.microsoft.com/office/drawing/2014/main" id="{8ACA5C7F-27DC-3048-8B57-B1445C7EFB59}"/>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UML - Definição</a:t>
            </a:r>
          </a:p>
        </p:txBody>
      </p:sp>
      <p:sp>
        <p:nvSpPr>
          <p:cNvPr id="306178" name="AutoShape 2">
            <a:extLst>
              <a:ext uri="{FF2B5EF4-FFF2-40B4-BE49-F238E27FC236}">
                <a16:creationId xmlns:a16="http://schemas.microsoft.com/office/drawing/2014/main" id="{51908F4A-62DC-AF4B-9FEF-9B44692D8702}"/>
              </a:ext>
            </a:extLst>
          </p:cNvPr>
          <p:cNvSpPr>
            <a:spLocks noChangeArrowheads="1"/>
          </p:cNvSpPr>
          <p:nvPr/>
        </p:nvSpPr>
        <p:spPr bwMode="auto">
          <a:xfrm>
            <a:off x="1295400" y="2362200"/>
            <a:ext cx="6477000" cy="212883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1500"/>
              </a:spcBef>
              <a:buClrTx/>
              <a:buFontTx/>
              <a:buNone/>
            </a:pPr>
            <a:r>
              <a:rPr lang="pt-BR" altLang="pt-BR" sz="2400" b="1">
                <a:solidFill>
                  <a:srgbClr val="000000"/>
                </a:solidFill>
                <a:latin typeface="Arial" panose="020B0604020202020204" pitchFamily="34" charset="0"/>
                <a:cs typeface="Arial" panose="020B0604020202020204" pitchFamily="34" charset="0"/>
              </a:rPr>
              <a:t>A UML (</a:t>
            </a:r>
            <a:r>
              <a:rPr lang="pt-BR" altLang="pt-BR" sz="2400" b="1" i="1">
                <a:solidFill>
                  <a:srgbClr val="000000"/>
                </a:solidFill>
                <a:latin typeface="Arial" panose="020B0604020202020204" pitchFamily="34" charset="0"/>
                <a:cs typeface="Arial" panose="020B0604020202020204" pitchFamily="34" charset="0"/>
              </a:rPr>
              <a:t>Unified Modeling Language</a:t>
            </a:r>
            <a:r>
              <a:rPr lang="pt-BR" altLang="pt-BR" sz="2400" b="1">
                <a:solidFill>
                  <a:srgbClr val="000000"/>
                </a:solidFill>
                <a:latin typeface="Arial" panose="020B0604020202020204" pitchFamily="34" charset="0"/>
                <a:cs typeface="Arial" panose="020B0604020202020204" pitchFamily="34" charset="0"/>
              </a:rPr>
              <a:t>) é</a:t>
            </a:r>
          </a:p>
          <a:p>
            <a:pPr eaLnBrk="1" hangingPunct="1">
              <a:spcBef>
                <a:spcPts val="1500"/>
              </a:spcBef>
              <a:buClrTx/>
              <a:buFontTx/>
              <a:buNone/>
            </a:pPr>
            <a:r>
              <a:rPr lang="pt-BR" altLang="pt-BR" sz="2400" b="1">
                <a:solidFill>
                  <a:srgbClr val="000000"/>
                </a:solidFill>
                <a:latin typeface="Arial" panose="020B0604020202020204" pitchFamily="34" charset="0"/>
                <a:cs typeface="Arial" panose="020B0604020202020204" pitchFamily="34" charset="0"/>
              </a:rPr>
              <a:t>uma linguagem para especificação,</a:t>
            </a:r>
          </a:p>
          <a:p>
            <a:pPr eaLnBrk="1" hangingPunct="1">
              <a:spcBef>
                <a:spcPts val="1500"/>
              </a:spcBef>
              <a:buClrTx/>
              <a:buFontTx/>
              <a:buNone/>
            </a:pPr>
            <a:r>
              <a:rPr lang="pt-BR" altLang="pt-BR" sz="2400" b="1">
                <a:solidFill>
                  <a:srgbClr val="000000"/>
                </a:solidFill>
                <a:latin typeface="Arial" panose="020B0604020202020204" pitchFamily="34" charset="0"/>
                <a:cs typeface="Arial" panose="020B0604020202020204" pitchFamily="34" charset="0"/>
              </a:rPr>
              <a:t>construção, visualização e documentação</a:t>
            </a:r>
          </a:p>
          <a:p>
            <a:pPr eaLnBrk="1" hangingPunct="1">
              <a:spcBef>
                <a:spcPts val="1500"/>
              </a:spcBef>
              <a:buClrTx/>
              <a:buFontTx/>
              <a:buNone/>
            </a:pPr>
            <a:r>
              <a:rPr lang="pt-BR" altLang="pt-BR" sz="2400" b="1">
                <a:solidFill>
                  <a:srgbClr val="000000"/>
                </a:solidFill>
                <a:latin typeface="Arial" panose="020B0604020202020204" pitchFamily="34" charset="0"/>
                <a:cs typeface="Arial" panose="020B0604020202020204" pitchFamily="34" charset="0"/>
              </a:rPr>
              <a:t>de sistemas de </a:t>
            </a:r>
            <a:r>
              <a:rPr lang="pt-BR" altLang="pt-BR" sz="2400" b="1" i="1">
                <a:solidFill>
                  <a:srgbClr val="000000"/>
                </a:solidFill>
                <a:latin typeface="Arial" panose="020B0604020202020204" pitchFamily="34" charset="0"/>
                <a:cs typeface="Arial" panose="020B0604020202020204" pitchFamily="34" charset="0"/>
              </a:rPr>
              <a:t>software</a:t>
            </a:r>
            <a:r>
              <a:rPr lang="pt-BR" altLang="pt-BR" sz="2400" b="1">
                <a:solidFill>
                  <a:srgbClr val="000000"/>
                </a:solidFill>
                <a:latin typeface="Arial" panose="020B0604020202020204" pitchFamily="34" charset="0"/>
                <a:cs typeface="Arial" panose="020B0604020202020204" pitchFamily="34" charset="0"/>
              </a:rPr>
              <a:t>.</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AutoShape 1">
            <a:extLst>
              <a:ext uri="{FF2B5EF4-FFF2-40B4-BE49-F238E27FC236}">
                <a16:creationId xmlns:a16="http://schemas.microsoft.com/office/drawing/2014/main" id="{4A3DEF94-E9BB-6F4F-85FB-F3A91EA767E3}"/>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UML - Definição</a:t>
            </a:r>
          </a:p>
        </p:txBody>
      </p:sp>
      <p:sp>
        <p:nvSpPr>
          <p:cNvPr id="308226" name="AutoShape 2">
            <a:extLst>
              <a:ext uri="{FF2B5EF4-FFF2-40B4-BE49-F238E27FC236}">
                <a16:creationId xmlns:a16="http://schemas.microsoft.com/office/drawing/2014/main" id="{D0A9A1D4-6FA7-664D-A785-A0533FD5A3DF}"/>
              </a:ext>
            </a:extLst>
          </p:cNvPr>
          <p:cNvSpPr>
            <a:spLocks noChangeArrowheads="1"/>
          </p:cNvSpPr>
          <p:nvPr/>
        </p:nvSpPr>
        <p:spPr bwMode="auto">
          <a:xfrm>
            <a:off x="685800" y="2057400"/>
            <a:ext cx="7924800" cy="375126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b="1">
                <a:solidFill>
                  <a:srgbClr val="000000"/>
                </a:solidFill>
                <a:latin typeface="Arial" panose="020B0604020202020204" pitchFamily="34" charset="0"/>
                <a:cs typeface="Arial" panose="020B0604020202020204" pitchFamily="34" charset="0"/>
              </a:rPr>
              <a:t>A UML é uma evolução das linguagens para especificação dos conceitos de Booch, OMT (</a:t>
            </a:r>
            <a:r>
              <a:rPr lang="pt-BR" altLang="pt-BR" sz="2400" b="1" i="1">
                <a:solidFill>
                  <a:srgbClr val="000000"/>
                </a:solidFill>
                <a:latin typeface="Arial" panose="020B0604020202020204" pitchFamily="34" charset="0"/>
                <a:cs typeface="Arial" panose="020B0604020202020204" pitchFamily="34" charset="0"/>
              </a:rPr>
              <a:t>Object Modeling Technique- Rumbaugh</a:t>
            </a:r>
            <a:r>
              <a:rPr lang="pt-BR" altLang="pt-BR" sz="2400" b="1">
                <a:solidFill>
                  <a:srgbClr val="000000"/>
                </a:solidFill>
                <a:latin typeface="Arial" panose="020B0604020202020204" pitchFamily="34" charset="0"/>
                <a:cs typeface="Arial" panose="020B0604020202020204" pitchFamily="34" charset="0"/>
              </a:rPr>
              <a:t>), OOSE (</a:t>
            </a:r>
            <a:r>
              <a:rPr lang="pt-BR" altLang="pt-BR" sz="2400" b="1" i="1">
                <a:solidFill>
                  <a:srgbClr val="000000"/>
                </a:solidFill>
                <a:latin typeface="Arial" panose="020B0604020202020204" pitchFamily="34" charset="0"/>
                <a:cs typeface="Arial" panose="020B0604020202020204" pitchFamily="34" charset="0"/>
              </a:rPr>
              <a:t>Object-Oriented Software Engineering - Jacobson</a:t>
            </a:r>
            <a:r>
              <a:rPr lang="pt-BR" altLang="pt-BR" sz="2400" b="1">
                <a:solidFill>
                  <a:srgbClr val="000000"/>
                </a:solidFill>
                <a:latin typeface="Arial" panose="020B0604020202020204" pitchFamily="34" charset="0"/>
                <a:cs typeface="Arial" panose="020B0604020202020204" pitchFamily="34" charset="0"/>
              </a:rPr>
              <a:t>) e também de outros métodos de especificação de requisitos de software orientados a objetos ou não. A notação UML é uma união de sintaxe gráfica de</a:t>
            </a:r>
          </a:p>
          <a:p>
            <a:pPr eaLnBrk="1" hangingPunct="1">
              <a:spcBef>
                <a:spcPct val="0"/>
              </a:spcBef>
              <a:buClrTx/>
              <a:buFontTx/>
              <a:buNone/>
            </a:pPr>
            <a:r>
              <a:rPr lang="pt-BR" altLang="pt-BR" sz="2400" b="1">
                <a:solidFill>
                  <a:srgbClr val="000000"/>
                </a:solidFill>
                <a:latin typeface="Arial" panose="020B0604020202020204" pitchFamily="34" charset="0"/>
                <a:cs typeface="Arial" panose="020B0604020202020204" pitchFamily="34" charset="0"/>
              </a:rPr>
              <a:t>vários métodos, com certo número de símbolos removidos (porque são confusos, supérfluos ou pouco usados) e com outros símbolos adicionados.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AutoShape 1">
            <a:extLst>
              <a:ext uri="{FF2B5EF4-FFF2-40B4-BE49-F238E27FC236}">
                <a16:creationId xmlns:a16="http://schemas.microsoft.com/office/drawing/2014/main" id="{43E143C1-1F7C-7C45-ADFD-68F74D41A417}"/>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UML - Associação</a:t>
            </a:r>
          </a:p>
        </p:txBody>
      </p:sp>
      <p:pic>
        <p:nvPicPr>
          <p:cNvPr id="310274" name="Picture 2">
            <a:extLst>
              <a:ext uri="{FF2B5EF4-FFF2-40B4-BE49-F238E27FC236}">
                <a16:creationId xmlns:a16="http://schemas.microsoft.com/office/drawing/2014/main" id="{ADF2C5B2-0B0C-2445-9A92-0BDEEDE68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696200" cy="49260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Text Box 1">
            <a:extLst>
              <a:ext uri="{FF2B5EF4-FFF2-40B4-BE49-F238E27FC236}">
                <a16:creationId xmlns:a16="http://schemas.microsoft.com/office/drawing/2014/main" id="{ED24CCD2-05B3-8342-B18C-A4FA746CD7CE}"/>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rPr>
              <a:t>Ferramenta CASE</a:t>
            </a:r>
          </a:p>
        </p:txBody>
      </p:sp>
      <p:sp>
        <p:nvSpPr>
          <p:cNvPr id="312322" name="Text Box 2">
            <a:extLst>
              <a:ext uri="{FF2B5EF4-FFF2-40B4-BE49-F238E27FC236}">
                <a16:creationId xmlns:a16="http://schemas.microsoft.com/office/drawing/2014/main" id="{23910187-4FFA-F949-914D-19E59E5C3794}"/>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t>Provê suporte computacional a um determinado método ou linguagem</a:t>
            </a:r>
          </a:p>
          <a:p>
            <a:pPr eaLnBrk="1" hangingPunct="1">
              <a:buClrTx/>
              <a:buFontTx/>
              <a:buNone/>
            </a:pPr>
            <a:r>
              <a:rPr lang="pt-BR" altLang="pt-BR"/>
              <a:t>Ambiente de desenvolvimento: conjunto de ferramentas integradas (CASE)</a:t>
            </a:r>
          </a:p>
          <a:p>
            <a:pPr eaLnBrk="1" hangingPunct="1">
              <a:buClrTx/>
              <a:buFontTx/>
              <a:buNone/>
            </a:pPr>
            <a:r>
              <a:rPr lang="pt-BR" altLang="pt-BR"/>
              <a:t>Exemplos: Rational Rose, JBuilder</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AutoShape 1">
            <a:extLst>
              <a:ext uri="{FF2B5EF4-FFF2-40B4-BE49-F238E27FC236}">
                <a16:creationId xmlns:a16="http://schemas.microsoft.com/office/drawing/2014/main" id="{88CE6C52-21BF-3F48-9EFD-30006E54BF8B}"/>
              </a:ext>
            </a:extLst>
          </p:cNvPr>
          <p:cNvSpPr>
            <a:spLocks noChangeArrowheads="1"/>
          </p:cNvSpPr>
          <p:nvPr/>
        </p:nvSpPr>
        <p:spPr bwMode="auto">
          <a:xfrm>
            <a:off x="685800" y="609600"/>
            <a:ext cx="84582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a:solidFill>
                  <a:srgbClr val="FFFFFF"/>
                </a:solidFill>
              </a:rPr>
              <a:t>Desenvolvimento de Software e Reusabilidade</a:t>
            </a:r>
          </a:p>
        </p:txBody>
      </p:sp>
      <p:sp>
        <p:nvSpPr>
          <p:cNvPr id="314370" name="AutoShape 2">
            <a:extLst>
              <a:ext uri="{FF2B5EF4-FFF2-40B4-BE49-F238E27FC236}">
                <a16:creationId xmlns:a16="http://schemas.microsoft.com/office/drawing/2014/main" id="{F5BD4FB5-005C-9447-997F-013BF48B78CC}"/>
              </a:ext>
            </a:extLst>
          </p:cNvPr>
          <p:cNvSpPr>
            <a:spLocks noChangeArrowheads="1"/>
          </p:cNvSpPr>
          <p:nvPr/>
        </p:nvSpPr>
        <p:spPr bwMode="auto">
          <a:xfrm>
            <a:off x="762000" y="1676400"/>
            <a:ext cx="8382000" cy="44831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a:solidFill>
                  <a:srgbClr val="000000"/>
                </a:solidFill>
              </a:rPr>
              <a:t>Fatores como o aumento do tamanho e complexidade, bem como, a necessidade de adaptação rápida a novos ambientes têm contribuído para a elevação do custo de desenvolvimento e</a:t>
            </a:r>
          </a:p>
          <a:p>
            <a:pPr eaLnBrk="1" hangingPunct="1">
              <a:spcBef>
                <a:spcPct val="0"/>
              </a:spcBef>
              <a:buClrTx/>
              <a:buFontTx/>
              <a:buNone/>
            </a:pPr>
            <a:r>
              <a:rPr lang="pt-BR" altLang="pt-BR" sz="2400">
                <a:solidFill>
                  <a:srgbClr val="000000"/>
                </a:solidFill>
              </a:rPr>
              <a:t>manutenção de software. A técnica de construção de sistemas a partir de componentes reusáveis e a solução indicada para tratar este problema.</a:t>
            </a:r>
          </a:p>
          <a:p>
            <a:pPr eaLnBrk="1" hangingPunct="1">
              <a:spcBef>
                <a:spcPct val="0"/>
              </a:spcBef>
              <a:buClrTx/>
              <a:buFontTx/>
              <a:buNone/>
            </a:pPr>
            <a:r>
              <a:rPr lang="pt-BR" altLang="pt-BR" sz="2400">
                <a:solidFill>
                  <a:srgbClr val="000000"/>
                </a:solidFill>
              </a:rPr>
              <a:t>Um componente de software reusável é aquele produzido com a finalidade de ser utilizado em diferentes aplicações. Componentes reusáveis podem ser gerados a partir de qualquer combinação de produtos de engenharia de software, incluindo requisitos, especificações, projetos e produtos de implementação (código, testes e documentação).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a:extLst>
              <a:ext uri="{FF2B5EF4-FFF2-40B4-BE49-F238E27FC236}">
                <a16:creationId xmlns:a16="http://schemas.microsoft.com/office/drawing/2014/main" id="{6C0336E4-E22F-EB46-9233-FD00060D3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0"/>
            <a:ext cx="9197976"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490" name="CaixaDeTexto 1">
            <a:extLst>
              <a:ext uri="{FF2B5EF4-FFF2-40B4-BE49-F238E27FC236}">
                <a16:creationId xmlns:a16="http://schemas.microsoft.com/office/drawing/2014/main" id="{AB3749F1-4EB3-E44E-8F76-11FCF05A45AB}"/>
              </a:ext>
            </a:extLst>
          </p:cNvPr>
          <p:cNvSpPr txBox="1">
            <a:spLocks noChangeArrowheads="1"/>
          </p:cNvSpPr>
          <p:nvPr/>
        </p:nvSpPr>
        <p:spPr bwMode="auto">
          <a:xfrm>
            <a:off x="287338" y="188913"/>
            <a:ext cx="8677275" cy="1570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altLang="pt-BR" sz="4800" dirty="0">
                <a:solidFill>
                  <a:schemeClr val="tx1"/>
                </a:solidFill>
              </a:rPr>
              <a:t>Relação entre os Softwares e</a:t>
            </a:r>
          </a:p>
          <a:p>
            <a:r>
              <a:rPr lang="pt-BR" altLang="pt-BR" sz="4800" dirty="0">
                <a:solidFill>
                  <a:schemeClr val="tx1"/>
                </a:solidFill>
              </a:rPr>
              <a:t>         a informação (riqueza)</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AutoShape 1">
            <a:extLst>
              <a:ext uri="{FF2B5EF4-FFF2-40B4-BE49-F238E27FC236}">
                <a16:creationId xmlns:a16="http://schemas.microsoft.com/office/drawing/2014/main" id="{29604150-453D-C248-9581-94C874DF2B18}"/>
              </a:ext>
            </a:extLst>
          </p:cNvPr>
          <p:cNvSpPr>
            <a:spLocks noChangeArrowheads="1"/>
          </p:cNvSpPr>
          <p:nvPr/>
        </p:nvSpPr>
        <p:spPr bwMode="auto">
          <a:xfrm>
            <a:off x="685800" y="609600"/>
            <a:ext cx="84582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a:solidFill>
                  <a:srgbClr val="FFFFFF"/>
                </a:solidFill>
              </a:rPr>
              <a:t>Desenvolvimento de Software e Reusabilidade</a:t>
            </a:r>
          </a:p>
        </p:txBody>
      </p:sp>
      <p:sp>
        <p:nvSpPr>
          <p:cNvPr id="316418" name="AutoShape 2">
            <a:extLst>
              <a:ext uri="{FF2B5EF4-FFF2-40B4-BE49-F238E27FC236}">
                <a16:creationId xmlns:a16="http://schemas.microsoft.com/office/drawing/2014/main" id="{7F01950B-5F0D-474D-AC82-A1516C399172}"/>
              </a:ext>
            </a:extLst>
          </p:cNvPr>
          <p:cNvSpPr>
            <a:spLocks noChangeArrowheads="1"/>
          </p:cNvSpPr>
          <p:nvPr/>
        </p:nvSpPr>
        <p:spPr bwMode="auto">
          <a:xfrm>
            <a:off x="762000" y="1905000"/>
            <a:ext cx="7696200" cy="376713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1500"/>
              </a:spcBef>
              <a:buClrTx/>
              <a:buFontTx/>
              <a:buNone/>
            </a:pPr>
            <a:r>
              <a:rPr lang="pt-BR" altLang="pt-BR" sz="2400" i="1">
                <a:solidFill>
                  <a:srgbClr val="000000"/>
                </a:solidFill>
              </a:rPr>
              <a:t>Reuso de software é a aplicação de um componente reusável em mais de um Sistema de aplicação</a:t>
            </a:r>
            <a:r>
              <a:rPr lang="pt-BR" altLang="pt-BR" sz="2400">
                <a:solidFill>
                  <a:srgbClr val="000000"/>
                </a:solidFill>
              </a:rPr>
              <a:t>.</a:t>
            </a:r>
          </a:p>
          <a:p>
            <a:pPr eaLnBrk="1" hangingPunct="1">
              <a:spcBef>
                <a:spcPts val="1500"/>
              </a:spcBef>
              <a:buClrTx/>
              <a:buFontTx/>
              <a:buNone/>
            </a:pPr>
            <a:endParaRPr lang="pt-BR" altLang="pt-BR" sz="2400">
              <a:solidFill>
                <a:srgbClr val="000000"/>
              </a:solidFill>
            </a:endParaRPr>
          </a:p>
          <a:p>
            <a:pPr eaLnBrk="1" hangingPunct="1">
              <a:spcBef>
                <a:spcPts val="1500"/>
              </a:spcBef>
              <a:buClrTx/>
              <a:buFontTx/>
              <a:buNone/>
            </a:pPr>
            <a:r>
              <a:rPr lang="pt-BR" altLang="pt-BR" sz="2400">
                <a:solidFill>
                  <a:srgbClr val="000000"/>
                </a:solidFill>
              </a:rPr>
              <a:t>As melhores organizações de PD estão conseguindo níveis de reusabilidade de 70% a 80%. Desta forma, quando se defronta com a tarefa de construir um sistema que exige 10.000 linhas de código, apenas 2.000 a 3.000 são escritas e o restante é proveniente de uma biblioteca de componentes reusáveis.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AutoShape 1">
            <a:extLst>
              <a:ext uri="{FF2B5EF4-FFF2-40B4-BE49-F238E27FC236}">
                <a16:creationId xmlns:a16="http://schemas.microsoft.com/office/drawing/2014/main" id="{45FE0F41-84F2-BB45-B817-5686A8546CD9}"/>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a:solidFill>
                  <a:srgbClr val="FFFFFF"/>
                </a:solidFill>
              </a:rPr>
              <a:t>Benefícios da Reusabilidade</a:t>
            </a:r>
          </a:p>
        </p:txBody>
      </p:sp>
      <p:sp>
        <p:nvSpPr>
          <p:cNvPr id="318466" name="AutoShape 2">
            <a:extLst>
              <a:ext uri="{FF2B5EF4-FFF2-40B4-BE49-F238E27FC236}">
                <a16:creationId xmlns:a16="http://schemas.microsoft.com/office/drawing/2014/main" id="{A2DDCCB7-91E2-BB43-A5C2-A30C3F2F95F4}"/>
              </a:ext>
            </a:extLst>
          </p:cNvPr>
          <p:cNvSpPr>
            <a:spLocks noChangeArrowheads="1"/>
          </p:cNvSpPr>
          <p:nvPr/>
        </p:nvSpPr>
        <p:spPr bwMode="auto">
          <a:xfrm>
            <a:off x="762000" y="1676400"/>
            <a:ext cx="8093075" cy="484822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
                <a:srgbClr val="080808"/>
              </a:buClr>
              <a:buFont typeface="Times New Roman" panose="02020603050405020304" pitchFamily="18" charset="0"/>
              <a:buAutoNum type="alphaUcParenR"/>
            </a:pPr>
            <a:r>
              <a:rPr lang="pt-BR" altLang="pt-BR" sz="2400">
                <a:solidFill>
                  <a:srgbClr val="000000"/>
                </a:solidFill>
                <a:cs typeface="Times New Roman" panose="02020603050405020304" pitchFamily="18" charset="0"/>
              </a:rPr>
              <a:t>Custos Reduzidos: A redução significativa de custos pode-se sentir em todas as fases do ciclo de vida do software. Pôr exemplo, durante a manutenção, os custos são reduzidos porque os engenheiros estão familiarizados com requisitos comuns, projetos, arquiteturas e componentes.</a:t>
            </a:r>
          </a:p>
          <a:p>
            <a:pPr eaLnBrk="1" hangingPunct="1">
              <a:spcBef>
                <a:spcPct val="0"/>
              </a:spcBef>
              <a:buClrTx/>
              <a:buFontTx/>
              <a:buNone/>
            </a:pPr>
            <a:endParaRPr lang="pt-BR" altLang="pt-BR" sz="2400">
              <a:solidFill>
                <a:srgbClr val="000000"/>
              </a:solidFill>
              <a:cs typeface="Times New Roman" panose="02020603050405020304" pitchFamily="18" charset="0"/>
            </a:endParaRPr>
          </a:p>
          <a:p>
            <a:pPr eaLnBrk="1" hangingPunct="1">
              <a:spcBef>
                <a:spcPct val="0"/>
              </a:spcBef>
              <a:buClr>
                <a:srgbClr val="080808"/>
              </a:buClr>
              <a:buFont typeface="Times New Roman" panose="02020603050405020304" pitchFamily="18" charset="0"/>
              <a:buAutoNum type="alphaUcParenR"/>
            </a:pPr>
            <a:r>
              <a:rPr lang="pt-BR" altLang="pt-BR" sz="2400">
                <a:solidFill>
                  <a:srgbClr val="000000"/>
                </a:solidFill>
                <a:cs typeface="Times New Roman" panose="02020603050405020304" pitchFamily="18" charset="0"/>
              </a:rPr>
              <a:t> Qualidade Ampliada: Não importa quão extensivamente um sistema é testado e analisado, pois alguns erros só serão identificados quando o mesmo entra em processo de operação. Desde que, componentes reusáveis façam parte de muitos sistemas, erros identificados em um sistema podem ser utilizados para corrigir outros sistemas desenvolvidos ou em desenvolvimento.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AutoShape 1">
            <a:extLst>
              <a:ext uri="{FF2B5EF4-FFF2-40B4-BE49-F238E27FC236}">
                <a16:creationId xmlns:a16="http://schemas.microsoft.com/office/drawing/2014/main" id="{B22B5804-D039-294E-94CC-9CEA8F9C388C}"/>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a:solidFill>
                  <a:srgbClr val="FFFFFF"/>
                </a:solidFill>
              </a:rPr>
              <a:t>Benefícios da Reusabilidade</a:t>
            </a:r>
          </a:p>
        </p:txBody>
      </p:sp>
      <p:sp>
        <p:nvSpPr>
          <p:cNvPr id="320514" name="AutoShape 2">
            <a:extLst>
              <a:ext uri="{FF2B5EF4-FFF2-40B4-BE49-F238E27FC236}">
                <a16:creationId xmlns:a16="http://schemas.microsoft.com/office/drawing/2014/main" id="{2D9A2F11-F01D-CF46-AD98-176C538BAA03}"/>
              </a:ext>
            </a:extLst>
          </p:cNvPr>
          <p:cNvSpPr>
            <a:spLocks noChangeArrowheads="1"/>
          </p:cNvSpPr>
          <p:nvPr/>
        </p:nvSpPr>
        <p:spPr bwMode="auto">
          <a:xfrm>
            <a:off x="669925" y="1870075"/>
            <a:ext cx="8093075" cy="338613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457200" indent="-452438">
              <a:spcBef>
                <a:spcPts val="800"/>
              </a:spcBef>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a:solidFill>
                  <a:srgbClr val="000000"/>
                </a:solidFill>
                <a:cs typeface="Times New Roman" panose="02020603050405020304" pitchFamily="18" charset="0"/>
              </a:rPr>
              <a:t>C) Tarefas Reduzidas: Sistematicamente, o reuso em domínios específicos significa o reuso de requisitos, especificações, projetos e produtos de implementação. Isso permite o desenvolvimento mais rápido que o convencional.</a:t>
            </a:r>
          </a:p>
          <a:p>
            <a:pPr eaLnBrk="1" hangingPunct="1">
              <a:spcBef>
                <a:spcPct val="0"/>
              </a:spcBef>
              <a:buClrTx/>
              <a:buFontTx/>
              <a:buNone/>
            </a:pPr>
            <a:endParaRPr lang="pt-BR" altLang="pt-BR" sz="2400">
              <a:solidFill>
                <a:srgbClr val="000000"/>
              </a:solidFill>
              <a:cs typeface="Times New Roman" panose="02020603050405020304" pitchFamily="18" charset="0"/>
            </a:endParaRPr>
          </a:p>
          <a:p>
            <a:pPr eaLnBrk="1" hangingPunct="1">
              <a:spcBef>
                <a:spcPct val="0"/>
              </a:spcBef>
              <a:buClrTx/>
              <a:buFontTx/>
              <a:buNone/>
            </a:pPr>
            <a:r>
              <a:rPr lang="pt-BR" altLang="pt-BR" sz="2400">
                <a:solidFill>
                  <a:srgbClr val="000000"/>
                </a:solidFill>
                <a:cs typeface="Times New Roman" panose="02020603050405020304" pitchFamily="18" charset="0"/>
              </a:rPr>
              <a:t>D) Aumento de Produtividade: Desde que existam ferramentas apropriadas para localizar componentes reusáveis em uma biblioteca, esta técnica permite construir sistemas com esforços reduzidos.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AutoShape 1">
            <a:extLst>
              <a:ext uri="{FF2B5EF4-FFF2-40B4-BE49-F238E27FC236}">
                <a16:creationId xmlns:a16="http://schemas.microsoft.com/office/drawing/2014/main" id="{EF9C7654-3872-8E46-A1F4-A1133489AA85}"/>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Exercício em Grupo:</a:t>
            </a:r>
          </a:p>
        </p:txBody>
      </p:sp>
      <p:sp>
        <p:nvSpPr>
          <p:cNvPr id="322562" name="AutoShape 2">
            <a:extLst>
              <a:ext uri="{FF2B5EF4-FFF2-40B4-BE49-F238E27FC236}">
                <a16:creationId xmlns:a16="http://schemas.microsoft.com/office/drawing/2014/main" id="{99749BE6-FC14-974A-9522-C2FB812A9701}"/>
              </a:ext>
            </a:extLst>
          </p:cNvPr>
          <p:cNvSpPr>
            <a:spLocks noChangeArrowheads="1"/>
          </p:cNvSpPr>
          <p:nvPr/>
        </p:nvSpPr>
        <p:spPr bwMode="auto">
          <a:xfrm>
            <a:off x="762000" y="1447800"/>
            <a:ext cx="8382000" cy="512127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200">
                <a:solidFill>
                  <a:srgbClr val="000000"/>
                </a:solidFill>
              </a:rPr>
              <a:t>1) O software é o fator de diferenciação de muitos produtos e sistemas baseados em computador. Apresente exemplos de dois ou três produtos e de pelo menos um sistema em que o software, não o hardware, é o elemento que faz a diferença.</a:t>
            </a:r>
          </a:p>
          <a:p>
            <a:pPr eaLnBrk="1" hangingPunct="1">
              <a:spcBef>
                <a:spcPct val="0"/>
              </a:spcBef>
              <a:buClrTx/>
              <a:buFontTx/>
              <a:buNone/>
            </a:pPr>
            <a:r>
              <a:rPr lang="pt-BR" altLang="pt-BR" sz="2200">
                <a:solidFill>
                  <a:srgbClr val="000000"/>
                </a:solidFill>
              </a:rPr>
              <a:t>2) Nas décadas de 1950 e 1960, a programação de computadores era uma forma de arte aprendida num ambiente semelhante ao de aprendizes. Como os primórdios afetaram as práticas de desenvolvimento de software atuais?</a:t>
            </a:r>
          </a:p>
          <a:p>
            <a:pPr eaLnBrk="1" hangingPunct="1">
              <a:spcBef>
                <a:spcPct val="0"/>
              </a:spcBef>
              <a:buClrTx/>
              <a:buFontTx/>
              <a:buNone/>
            </a:pPr>
            <a:r>
              <a:rPr lang="pt-BR" altLang="pt-BR" sz="2200">
                <a:solidFill>
                  <a:srgbClr val="000000"/>
                </a:solidFill>
              </a:rPr>
              <a:t>3) A engenharia de software auxiliada por computador é uma indústria crescente. Pesquise um produto CASE comercialmente disponível e apresente uma comparação usando critérios que você desenvolve.</a:t>
            </a:r>
          </a:p>
          <a:p>
            <a:pPr eaLnBrk="1" hangingPunct="1">
              <a:spcBef>
                <a:spcPct val="0"/>
              </a:spcBef>
              <a:buClrTx/>
              <a:buFontTx/>
              <a:buNone/>
            </a:pPr>
            <a:r>
              <a:rPr lang="pt-BR" altLang="pt-BR" sz="2200">
                <a:solidFill>
                  <a:srgbClr val="000000"/>
                </a:solidFill>
              </a:rPr>
              <a:t>4) Pesquise a mídia popular (jornais, revistas e televisão que estejam dirigidos para as massas) ao longo dos últimos 12 meses e descubra pelo menos uma grande reportagem em que o software era o tema em questão. Anote quaisquer erros na apresentação.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a:extLst>
              <a:ext uri="{FF2B5EF4-FFF2-40B4-BE49-F238E27FC236}">
                <a16:creationId xmlns:a16="http://schemas.microsoft.com/office/drawing/2014/main" id="{A29F3898-1A7F-D840-9817-54ECD29CB3F4}"/>
              </a:ext>
            </a:extLst>
          </p:cNvPr>
          <p:cNvSpPr>
            <a:spLocks noChangeArrowheads="1"/>
          </p:cNvSpPr>
          <p:nvPr/>
        </p:nvSpPr>
        <p:spPr bwMode="auto">
          <a:xfrm>
            <a:off x="1979613" y="1989138"/>
            <a:ext cx="5148262" cy="256222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5400">
                <a:solidFill>
                  <a:srgbClr val="000000"/>
                </a:solidFill>
                <a:cs typeface="Times New Roman" panose="02020603050405020304" pitchFamily="18" charset="0"/>
              </a:rPr>
              <a:t>O QUE É</a:t>
            </a:r>
          </a:p>
          <a:p>
            <a:pPr algn="ctr" eaLnBrk="1" hangingPunct="1">
              <a:spcBef>
                <a:spcPct val="0"/>
              </a:spcBef>
              <a:buClrTx/>
              <a:buFontTx/>
              <a:buNone/>
            </a:pPr>
            <a:endParaRPr lang="pt-BR" altLang="pt-BR" sz="5400">
              <a:solidFill>
                <a:srgbClr val="000000"/>
              </a:solidFill>
              <a:cs typeface="Times New Roman" panose="02020603050405020304" pitchFamily="18" charset="0"/>
            </a:endParaRPr>
          </a:p>
          <a:p>
            <a:pPr algn="ctr" eaLnBrk="1" hangingPunct="1">
              <a:spcBef>
                <a:spcPct val="0"/>
              </a:spcBef>
              <a:buClrTx/>
              <a:buFontTx/>
              <a:buNone/>
            </a:pPr>
            <a:r>
              <a:rPr lang="pt-BR" altLang="pt-BR" sz="5400">
                <a:solidFill>
                  <a:srgbClr val="000000"/>
                </a:solidFill>
                <a:cs typeface="Times New Roman" panose="02020603050405020304" pitchFamily="18" charset="0"/>
              </a:rPr>
              <a:t>INFORMAÇÃO?</a:t>
            </a:r>
          </a:p>
        </p:txBody>
      </p:sp>
      <p:sp>
        <p:nvSpPr>
          <p:cNvPr id="65538" name="Freeform 2">
            <a:extLst>
              <a:ext uri="{FF2B5EF4-FFF2-40B4-BE49-F238E27FC236}">
                <a16:creationId xmlns:a16="http://schemas.microsoft.com/office/drawing/2014/main" id="{7FDBDCA3-A427-D240-98F4-67FD7576DDBF}"/>
              </a:ext>
            </a:extLst>
          </p:cNvPr>
          <p:cNvSpPr>
            <a:spLocks noChangeArrowheads="1"/>
          </p:cNvSpPr>
          <p:nvPr/>
        </p:nvSpPr>
        <p:spPr bwMode="auto">
          <a:xfrm>
            <a:off x="611188" y="549275"/>
            <a:ext cx="8532812" cy="12954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FFFFFF"/>
          </a:solidFill>
          <a:ln w="255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a:extLst>
              <a:ext uri="{FF2B5EF4-FFF2-40B4-BE49-F238E27FC236}">
                <a16:creationId xmlns:a16="http://schemas.microsoft.com/office/drawing/2014/main" id="{345C55F8-8BAC-1642-9879-ACA55B735F63}"/>
              </a:ext>
            </a:extLst>
          </p:cNvPr>
          <p:cNvSpPr>
            <a:spLocks noChangeArrowheads="1"/>
          </p:cNvSpPr>
          <p:nvPr/>
        </p:nvSpPr>
        <p:spPr bwMode="auto">
          <a:xfrm>
            <a:off x="685800" y="609600"/>
            <a:ext cx="84582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rPr>
              <a:t>É muito importante estar informado!</a:t>
            </a:r>
          </a:p>
        </p:txBody>
      </p:sp>
      <p:sp>
        <p:nvSpPr>
          <p:cNvPr id="2" name="AutoShape 2">
            <a:extLst>
              <a:ext uri="{FF2B5EF4-FFF2-40B4-BE49-F238E27FC236}">
                <a16:creationId xmlns:a16="http://schemas.microsoft.com/office/drawing/2014/main" id="{D22C32A9-10AA-A142-98CA-436EF9848572}"/>
              </a:ext>
            </a:extLst>
          </p:cNvPr>
          <p:cNvSpPr>
            <a:spLocks noChangeArrowheads="1"/>
          </p:cNvSpPr>
          <p:nvPr/>
        </p:nvSpPr>
        <p:spPr bwMode="auto">
          <a:xfrm>
            <a:off x="533400" y="5257800"/>
            <a:ext cx="8229600" cy="119062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1500"/>
              </a:spcBef>
              <a:buClrTx/>
              <a:buFontTx/>
              <a:buNone/>
            </a:pPr>
            <a:r>
              <a:rPr lang="pt-BR" altLang="pt-BR" sz="2400">
                <a:solidFill>
                  <a:srgbClr val="000000"/>
                </a:solidFill>
              </a:rPr>
              <a:t>Você pode sair com ela ou não. Entretanto a informação sobre quem ela é (ou quem ela foi) é importante para uma melhor decisão.</a:t>
            </a:r>
          </a:p>
        </p:txBody>
      </p:sp>
      <p:grpSp>
        <p:nvGrpSpPr>
          <p:cNvPr id="17411" name="Group 3">
            <a:extLst>
              <a:ext uri="{FF2B5EF4-FFF2-40B4-BE49-F238E27FC236}">
                <a16:creationId xmlns:a16="http://schemas.microsoft.com/office/drawing/2014/main" id="{C68A8BB9-46C6-0249-908D-85D2DFF50D61}"/>
              </a:ext>
            </a:extLst>
          </p:cNvPr>
          <p:cNvGrpSpPr>
            <a:grpSpLocks/>
          </p:cNvGrpSpPr>
          <p:nvPr/>
        </p:nvGrpSpPr>
        <p:grpSpPr bwMode="auto">
          <a:xfrm>
            <a:off x="1066800" y="1676400"/>
            <a:ext cx="6958013" cy="3351213"/>
            <a:chOff x="672" y="1056"/>
            <a:chExt cx="4383" cy="2111"/>
          </a:xfrm>
        </p:grpSpPr>
        <p:sp>
          <p:nvSpPr>
            <p:cNvPr id="67588" name="AutoShape 4">
              <a:extLst>
                <a:ext uri="{FF2B5EF4-FFF2-40B4-BE49-F238E27FC236}">
                  <a16:creationId xmlns:a16="http://schemas.microsoft.com/office/drawing/2014/main" id="{6DA6F824-3008-034C-8B68-0AE276B9FF3B}"/>
                </a:ext>
              </a:extLst>
            </p:cNvPr>
            <p:cNvSpPr>
              <a:spLocks noChangeArrowheads="1"/>
            </p:cNvSpPr>
            <p:nvPr/>
          </p:nvSpPr>
          <p:spPr bwMode="auto">
            <a:xfrm>
              <a:off x="2320" y="1785"/>
              <a:ext cx="2736" cy="32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ts val="1750"/>
                </a:spcBef>
                <a:buClrTx/>
                <a:buFontTx/>
                <a:buNone/>
              </a:pPr>
              <a:r>
                <a:rPr lang="pt-BR" altLang="pt-BR" sz="2800">
                  <a:solidFill>
                    <a:srgbClr val="FF0000"/>
                  </a:solidFill>
                </a:rPr>
                <a:t>Você sairia com ela?</a:t>
              </a:r>
            </a:p>
          </p:txBody>
        </p:sp>
        <p:pic>
          <p:nvPicPr>
            <p:cNvPr id="67589" name="Picture 5">
              <a:extLst>
                <a:ext uri="{FF2B5EF4-FFF2-40B4-BE49-F238E27FC236}">
                  <a16:creationId xmlns:a16="http://schemas.microsoft.com/office/drawing/2014/main" id="{9356DBBB-09F5-824C-8D49-048C45929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1056"/>
              <a:ext cx="1408" cy="21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afterEffect">
                                  <p:stCondLst>
                                    <p:cond delay="0"/>
                                  </p:stCondLst>
                                  <p:childTnLst>
                                    <p:set>
                                      <p:cBhvr additive="repl">
                                        <p:cTn id="6" dur="1" fill="hold">
                                          <p:stCondLst>
                                            <p:cond delay="0"/>
                                          </p:stCondLst>
                                        </p:cTn>
                                        <p:tgtEl>
                                          <p:spTgt spid="1741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fill="hold" nodeType="afterEffect">
                                  <p:stCondLst>
                                    <p:cond delay="0"/>
                                  </p:stCondLst>
                                  <p:childTnLst>
                                    <p:set>
                                      <p:cBhvr additive="repl">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AutoShape 1">
            <a:extLst>
              <a:ext uri="{FF2B5EF4-FFF2-40B4-BE49-F238E27FC236}">
                <a16:creationId xmlns:a16="http://schemas.microsoft.com/office/drawing/2014/main" id="{3AAB7958-682A-C947-B507-2CCF3CED6A9F}"/>
              </a:ext>
            </a:extLst>
          </p:cNvPr>
          <p:cNvSpPr>
            <a:spLocks noChangeArrowheads="1"/>
          </p:cNvSpPr>
          <p:nvPr/>
        </p:nvSpPr>
        <p:spPr bwMode="auto">
          <a:xfrm>
            <a:off x="2033588" y="1700213"/>
            <a:ext cx="5541962" cy="4157662"/>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en-GB" altLang="pt-BR" sz="8800">
                <a:solidFill>
                  <a:srgbClr val="000000"/>
                </a:solidFill>
              </a:rPr>
              <a:t>Bases dos</a:t>
            </a:r>
          </a:p>
          <a:p>
            <a:pPr algn="ctr" eaLnBrk="1" hangingPunct="1">
              <a:spcBef>
                <a:spcPct val="0"/>
              </a:spcBef>
              <a:buClrTx/>
              <a:buFontTx/>
              <a:buNone/>
            </a:pPr>
            <a:r>
              <a:rPr lang="en-GB" altLang="pt-BR" sz="8800">
                <a:solidFill>
                  <a:srgbClr val="000000"/>
                </a:solidFill>
              </a:rPr>
              <a:t>Sistemas de</a:t>
            </a:r>
          </a:p>
          <a:p>
            <a:pPr algn="ctr" eaLnBrk="1" hangingPunct="1">
              <a:spcBef>
                <a:spcPct val="0"/>
              </a:spcBef>
              <a:buClrTx/>
              <a:buFontTx/>
              <a:buNone/>
            </a:pPr>
            <a:r>
              <a:rPr lang="en-GB" altLang="pt-BR" sz="8800">
                <a:solidFill>
                  <a:srgbClr val="000000"/>
                </a:solidFill>
              </a:rPr>
              <a:t>Informação</a:t>
            </a:r>
            <a:endParaRPr lang="en-GB" altLang="pt-BR" sz="400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afterEffect">
                                  <p:stCondLst>
                                    <p:cond delay="0"/>
                                  </p:stCondLst>
                                  <p:childTnLst>
                                    <p:set>
                                      <p:cBhvr additive="repl">
                                        <p:cTn id="6" dur="1" fill="hold">
                                          <p:stCondLst>
                                            <p:cond delay="0"/>
                                          </p:stCondLst>
                                        </p:cTn>
                                        <p:tgtEl>
                                          <p:spTgt spid="22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a:extLst>
              <a:ext uri="{FF2B5EF4-FFF2-40B4-BE49-F238E27FC236}">
                <a16:creationId xmlns:a16="http://schemas.microsoft.com/office/drawing/2014/main" id="{2C482D16-A5F5-A24B-91CE-30BE29FFA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0"/>
            <a:ext cx="91821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AutoShape 1">
            <a:extLst>
              <a:ext uri="{FF2B5EF4-FFF2-40B4-BE49-F238E27FC236}">
                <a16:creationId xmlns:a16="http://schemas.microsoft.com/office/drawing/2014/main" id="{B6321D54-1DE6-4443-A5D1-131FF47036C7}"/>
              </a:ext>
            </a:extLst>
          </p:cNvPr>
          <p:cNvSpPr>
            <a:spLocks noChangeArrowheads="1"/>
          </p:cNvSpPr>
          <p:nvPr/>
        </p:nvSpPr>
        <p:spPr bwMode="auto">
          <a:xfrm>
            <a:off x="881226" y="764704"/>
            <a:ext cx="4284662" cy="223224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lnSpc>
                <a:spcPct val="87000"/>
              </a:lnSpc>
              <a:spcBef>
                <a:spcPct val="0"/>
              </a:spcBef>
              <a:buClrTx/>
              <a:buFontTx/>
              <a:buNone/>
            </a:pPr>
            <a:r>
              <a:rPr lang="en-GB" altLang="pt-BR" sz="5400" dirty="0">
                <a:solidFill>
                  <a:schemeClr val="bg1"/>
                </a:solidFill>
                <a:latin typeface="Arial" panose="020B0604020202020204" pitchFamily="34" charset="0"/>
              </a:rPr>
              <a:t>ABACO</a:t>
            </a:r>
          </a:p>
          <a:p>
            <a:pPr eaLnBrk="1" hangingPunct="1">
              <a:lnSpc>
                <a:spcPct val="87000"/>
              </a:lnSpc>
              <a:spcBef>
                <a:spcPct val="0"/>
              </a:spcBef>
              <a:buClrTx/>
              <a:buFontTx/>
              <a:buNone/>
            </a:pPr>
            <a:endParaRPr lang="en-GB" altLang="pt-BR" dirty="0">
              <a:solidFill>
                <a:schemeClr val="tx1"/>
              </a:solidFill>
              <a:latin typeface="Arial" panose="020B0604020202020204" pitchFamily="34" charset="0"/>
            </a:endParaRPr>
          </a:p>
          <a:p>
            <a:pPr eaLnBrk="1" hangingPunct="1">
              <a:lnSpc>
                <a:spcPct val="87000"/>
              </a:lnSpc>
              <a:spcBef>
                <a:spcPct val="0"/>
              </a:spcBef>
              <a:buClrTx/>
              <a:buFontTx/>
              <a:buNone/>
            </a:pPr>
            <a:r>
              <a:rPr lang="en-GB" altLang="pt-BR" dirty="0" err="1">
                <a:solidFill>
                  <a:schemeClr val="tx1"/>
                </a:solidFill>
                <a:latin typeface="Arial" panose="020B0604020202020204" pitchFamily="34" charset="0"/>
              </a:rPr>
              <a:t>Invenção</a:t>
            </a:r>
            <a:r>
              <a:rPr lang="en-GB" altLang="pt-BR" dirty="0">
                <a:solidFill>
                  <a:schemeClr val="tx1"/>
                </a:solidFill>
                <a:latin typeface="Arial" panose="020B0604020202020204" pitchFamily="34" charset="0"/>
              </a:rPr>
              <a:t> de </a:t>
            </a:r>
            <a:r>
              <a:rPr lang="en-GB" altLang="pt-BR" dirty="0" err="1">
                <a:solidFill>
                  <a:schemeClr val="tx1"/>
                </a:solidFill>
                <a:latin typeface="Arial" panose="020B0604020202020204" pitchFamily="34" charset="0"/>
              </a:rPr>
              <a:t>mais</a:t>
            </a:r>
            <a:r>
              <a:rPr lang="en-GB" altLang="pt-BR" dirty="0">
                <a:solidFill>
                  <a:schemeClr val="tx1"/>
                </a:solidFill>
                <a:latin typeface="Arial" panose="020B0604020202020204" pitchFamily="34" charset="0"/>
              </a:rPr>
              <a:t> de 2000 </a:t>
            </a:r>
            <a:r>
              <a:rPr lang="en-GB" altLang="pt-BR" dirty="0" err="1">
                <a:solidFill>
                  <a:schemeClr val="tx1"/>
                </a:solidFill>
                <a:latin typeface="Arial" panose="020B0604020202020204" pitchFamily="34" charset="0"/>
              </a:rPr>
              <a:t>anos</a:t>
            </a:r>
            <a:endParaRPr lang="en-GB" altLang="pt-BR" dirty="0">
              <a:solidFill>
                <a:schemeClr val="tx1"/>
              </a:solidFill>
              <a:latin typeface="Arial" panose="020B0604020202020204" pitchFamily="34" charset="0"/>
            </a:endParaRPr>
          </a:p>
        </p:txBody>
      </p:sp>
      <p:pic>
        <p:nvPicPr>
          <p:cNvPr id="73730" name="Picture 2">
            <a:extLst>
              <a:ext uri="{FF2B5EF4-FFF2-40B4-BE49-F238E27FC236}">
                <a16:creationId xmlns:a16="http://schemas.microsoft.com/office/drawing/2014/main" id="{517E27E1-60A0-014D-9012-4130DF8D5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363" y="3368675"/>
            <a:ext cx="4479925" cy="3240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1" name="Picture 3">
            <a:extLst>
              <a:ext uri="{FF2B5EF4-FFF2-40B4-BE49-F238E27FC236}">
                <a16:creationId xmlns:a16="http://schemas.microsoft.com/office/drawing/2014/main" id="{7E01108D-51A7-0E47-9226-2D74DE38B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404813"/>
            <a:ext cx="3802062" cy="30241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AutoShape 1">
            <a:extLst>
              <a:ext uri="{FF2B5EF4-FFF2-40B4-BE49-F238E27FC236}">
                <a16:creationId xmlns:a16="http://schemas.microsoft.com/office/drawing/2014/main" id="{5F60DDFD-42AB-B541-AAD5-B4555C992BA5}"/>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rPr>
              <a:t>Apresentação</a:t>
            </a:r>
          </a:p>
        </p:txBody>
      </p:sp>
      <p:pic>
        <p:nvPicPr>
          <p:cNvPr id="28674" name="Picture 2">
            <a:extLst>
              <a:ext uri="{FF2B5EF4-FFF2-40B4-BE49-F238E27FC236}">
                <a16:creationId xmlns:a16="http://schemas.microsoft.com/office/drawing/2014/main" id="{9F1BD60E-CDAB-D840-8A1B-01B87E589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628775"/>
            <a:ext cx="7200900" cy="47894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
            <a:extLst>
              <a:ext uri="{FF2B5EF4-FFF2-40B4-BE49-F238E27FC236}">
                <a16:creationId xmlns:a16="http://schemas.microsoft.com/office/drawing/2014/main" id="{E7084613-6D15-2B47-AC07-1AB991C03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a:extLst>
              <a:ext uri="{FF2B5EF4-FFF2-40B4-BE49-F238E27FC236}">
                <a16:creationId xmlns:a16="http://schemas.microsoft.com/office/drawing/2014/main" id="{6178DEB2-BE65-5345-A833-767B8D63C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77338"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AutoShape 1">
            <a:extLst>
              <a:ext uri="{FF2B5EF4-FFF2-40B4-BE49-F238E27FC236}">
                <a16:creationId xmlns:a16="http://schemas.microsoft.com/office/drawing/2014/main" id="{33088D6A-4216-764A-A1FC-42176FC5965A}"/>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000">
                <a:solidFill>
                  <a:srgbClr val="FFFFFF"/>
                </a:solidFill>
              </a:rPr>
              <a:t>Bases dos Sistemas de Informação</a:t>
            </a:r>
          </a:p>
        </p:txBody>
      </p:sp>
      <p:sp>
        <p:nvSpPr>
          <p:cNvPr id="79874" name="AutoShape 2">
            <a:extLst>
              <a:ext uri="{FF2B5EF4-FFF2-40B4-BE49-F238E27FC236}">
                <a16:creationId xmlns:a16="http://schemas.microsoft.com/office/drawing/2014/main" id="{BFFA826B-1313-0743-8DC3-B32DD1DD117F}"/>
              </a:ext>
            </a:extLst>
          </p:cNvPr>
          <p:cNvSpPr>
            <a:spLocks noChangeArrowheads="1"/>
          </p:cNvSpPr>
          <p:nvPr/>
        </p:nvSpPr>
        <p:spPr bwMode="auto">
          <a:xfrm>
            <a:off x="685800" y="1844675"/>
            <a:ext cx="7772400" cy="425132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
                <a:srgbClr val="080808"/>
              </a:buClr>
              <a:buFont typeface="Times New Roman" panose="02020603050405020304" pitchFamily="18" charset="0"/>
              <a:buChar char="•"/>
            </a:pPr>
            <a:r>
              <a:rPr lang="pt-BR" altLang="pt-BR">
                <a:solidFill>
                  <a:srgbClr val="000000"/>
                </a:solidFill>
              </a:rPr>
              <a:t>Era do Descobrimento</a:t>
            </a:r>
          </a:p>
          <a:p>
            <a:pPr eaLnBrk="1" hangingPunct="1">
              <a:buClr>
                <a:srgbClr val="080808"/>
              </a:buClr>
              <a:buFont typeface="Times New Roman" panose="02020603050405020304" pitchFamily="18" charset="0"/>
              <a:buChar char="•"/>
            </a:pPr>
            <a:r>
              <a:rPr lang="pt-BR" altLang="pt-BR">
                <a:solidFill>
                  <a:srgbClr val="000000"/>
                </a:solidFill>
              </a:rPr>
              <a:t>Era do Aprendizado</a:t>
            </a:r>
          </a:p>
          <a:p>
            <a:pPr eaLnBrk="1" hangingPunct="1">
              <a:buClr>
                <a:srgbClr val="080808"/>
              </a:buClr>
              <a:buFont typeface="Times New Roman" panose="02020603050405020304" pitchFamily="18" charset="0"/>
              <a:buChar char="•"/>
            </a:pPr>
            <a:r>
              <a:rPr lang="pt-BR" altLang="pt-BR">
                <a:solidFill>
                  <a:srgbClr val="000000"/>
                </a:solidFill>
              </a:rPr>
              <a:t>Era do Armazenamento e Perpetuação</a:t>
            </a:r>
          </a:p>
          <a:p>
            <a:pPr eaLnBrk="1" hangingPunct="1">
              <a:buClr>
                <a:srgbClr val="080808"/>
              </a:buClr>
              <a:buFont typeface="Times New Roman" panose="02020603050405020304" pitchFamily="18" charset="0"/>
              <a:buChar char="•"/>
            </a:pPr>
            <a:r>
              <a:rPr lang="pt-BR" altLang="pt-BR">
                <a:solidFill>
                  <a:srgbClr val="000000"/>
                </a:solidFill>
              </a:rPr>
              <a:t>Era do Conhecimento</a:t>
            </a:r>
          </a:p>
          <a:p>
            <a:pPr eaLnBrk="1" hangingPunct="1">
              <a:buClr>
                <a:srgbClr val="080808"/>
              </a:buClr>
              <a:buFont typeface="Times New Roman" panose="02020603050405020304" pitchFamily="18" charset="0"/>
              <a:buChar char="•"/>
            </a:pPr>
            <a:r>
              <a:rPr lang="pt-BR" altLang="pt-BR">
                <a:solidFill>
                  <a:srgbClr val="000000"/>
                </a:solidFill>
              </a:rPr>
              <a:t>Era da Inteligência Artificial</a:t>
            </a:r>
          </a:p>
          <a:p>
            <a:pPr eaLnBrk="1" hangingPunct="1">
              <a:buClr>
                <a:srgbClr val="080808"/>
              </a:buClr>
              <a:buFont typeface="Times New Roman" panose="02020603050405020304" pitchFamily="18" charset="0"/>
              <a:buChar char="•"/>
            </a:pPr>
            <a:r>
              <a:rPr lang="pt-BR" altLang="pt-BR">
                <a:solidFill>
                  <a:srgbClr val="000000"/>
                </a:solidFill>
              </a:rPr>
              <a:t>Era da Informação</a:t>
            </a:r>
          </a:p>
          <a:p>
            <a:pPr eaLnBrk="1" hangingPunct="1">
              <a:buClr>
                <a:srgbClr val="080808"/>
              </a:buClr>
              <a:buFont typeface="Times New Roman" panose="02020603050405020304" pitchFamily="18" charset="0"/>
              <a:buChar char="•"/>
            </a:pPr>
            <a:r>
              <a:rPr lang="pt-BR" altLang="pt-BR">
                <a:solidFill>
                  <a:srgbClr val="000000"/>
                </a:solidFill>
              </a:rPr>
              <a:t>Era do(a) ????????</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1">
            <a:extLst>
              <a:ext uri="{FF2B5EF4-FFF2-40B4-BE49-F238E27FC236}">
                <a16:creationId xmlns:a16="http://schemas.microsoft.com/office/drawing/2014/main" id="{D2FC194F-AD98-634A-9CAA-6940832DE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77338"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1">
            <a:extLst>
              <a:ext uri="{FF2B5EF4-FFF2-40B4-BE49-F238E27FC236}">
                <a16:creationId xmlns:a16="http://schemas.microsoft.com/office/drawing/2014/main" id="{FAC8C63F-958B-B345-92EC-2DD049C40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64638"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1">
            <a:extLst>
              <a:ext uri="{FF2B5EF4-FFF2-40B4-BE49-F238E27FC236}">
                <a16:creationId xmlns:a16="http://schemas.microsoft.com/office/drawing/2014/main" id="{8590B6B7-FD7A-5D40-9CA6-606A4D8D3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821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1">
            <a:extLst>
              <a:ext uri="{FF2B5EF4-FFF2-40B4-BE49-F238E27FC236}">
                <a16:creationId xmlns:a16="http://schemas.microsoft.com/office/drawing/2014/main" id="{EF40BC4E-D6D2-2647-A6B0-FCB188DAF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90038"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1">
            <a:extLst>
              <a:ext uri="{FF2B5EF4-FFF2-40B4-BE49-F238E27FC236}">
                <a16:creationId xmlns:a16="http://schemas.microsoft.com/office/drawing/2014/main" id="{9E6CB39B-5E74-9741-A869-D8DA52C54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1938"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1">
            <a:extLst>
              <a:ext uri="{FF2B5EF4-FFF2-40B4-BE49-F238E27FC236}">
                <a16:creationId xmlns:a16="http://schemas.microsoft.com/office/drawing/2014/main" id="{106E601C-EB21-ED40-BC88-0F59A1638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948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1">
            <a:extLst>
              <a:ext uri="{FF2B5EF4-FFF2-40B4-BE49-F238E27FC236}">
                <a16:creationId xmlns:a16="http://schemas.microsoft.com/office/drawing/2014/main" id="{72944B94-4995-664B-9244-EAC537C6D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64638"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AutoShape 1">
            <a:extLst>
              <a:ext uri="{FF2B5EF4-FFF2-40B4-BE49-F238E27FC236}">
                <a16:creationId xmlns:a16="http://schemas.microsoft.com/office/drawing/2014/main" id="{B8AFE201-B511-4E49-82A0-5F45C168DE26}"/>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rPr>
              <a:t>Plano de Ensino</a:t>
            </a:r>
          </a:p>
        </p:txBody>
      </p:sp>
      <p:sp>
        <p:nvSpPr>
          <p:cNvPr id="30722" name="Retângulo 1">
            <a:extLst>
              <a:ext uri="{FF2B5EF4-FFF2-40B4-BE49-F238E27FC236}">
                <a16:creationId xmlns:a16="http://schemas.microsoft.com/office/drawing/2014/main" id="{BC415898-70CE-4B48-A67E-57FD85571C46}"/>
              </a:ext>
            </a:extLst>
          </p:cNvPr>
          <p:cNvSpPr>
            <a:spLocks noChangeArrowheads="1"/>
          </p:cNvSpPr>
          <p:nvPr/>
        </p:nvSpPr>
        <p:spPr bwMode="auto">
          <a:xfrm>
            <a:off x="685800" y="1989138"/>
            <a:ext cx="813435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ts val="800"/>
              </a:spcBef>
              <a:buClr>
                <a:srgbClr val="000000"/>
              </a:buClr>
              <a:buSzPct val="100000"/>
              <a:buFont typeface="Times New Roman" panose="02020603050405020304" pitchFamily="18" charset="0"/>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spcAft>
                <a:spcPts val="1200"/>
              </a:spcAft>
              <a:buFont typeface="Arial" panose="020B0604020202020204" pitchFamily="34" charset="0"/>
              <a:buChar char="•"/>
            </a:pPr>
            <a:r>
              <a:rPr lang="pt-BR" altLang="pt-BR" dirty="0">
                <a:solidFill>
                  <a:schemeClr val="tx1"/>
                </a:solidFill>
                <a:latin typeface="Arial" panose="020B0604020202020204" pitchFamily="34" charset="0"/>
              </a:rPr>
              <a:t>Ementa e Objetivos;</a:t>
            </a:r>
          </a:p>
          <a:p>
            <a:pPr eaLnBrk="1" hangingPunct="1">
              <a:spcBef>
                <a:spcPct val="0"/>
              </a:spcBef>
              <a:spcAft>
                <a:spcPts val="1200"/>
              </a:spcAft>
              <a:buFont typeface="Arial" panose="020B0604020202020204" pitchFamily="34" charset="0"/>
              <a:buChar char="•"/>
            </a:pPr>
            <a:r>
              <a:rPr lang="pt-BR" altLang="pt-BR" dirty="0">
                <a:solidFill>
                  <a:schemeClr val="tx1"/>
                </a:solidFill>
                <a:latin typeface="Arial" panose="020B0604020202020204" pitchFamily="34" charset="0"/>
              </a:rPr>
              <a:t>Sistema de Avaliação;</a:t>
            </a:r>
          </a:p>
          <a:p>
            <a:pPr eaLnBrk="1" hangingPunct="1">
              <a:spcBef>
                <a:spcPct val="0"/>
              </a:spcBef>
              <a:spcAft>
                <a:spcPts val="1200"/>
              </a:spcAft>
              <a:buFont typeface="Arial" panose="020B0604020202020204" pitchFamily="34" charset="0"/>
              <a:buChar char="•"/>
            </a:pPr>
            <a:r>
              <a:rPr lang="pt-BR" altLang="pt-BR" dirty="0">
                <a:solidFill>
                  <a:schemeClr val="tx1"/>
                </a:solidFill>
                <a:latin typeface="Arial" panose="020B0604020202020204" pitchFamily="34" charset="0"/>
              </a:rPr>
              <a:t>Programação da Disciplina;</a:t>
            </a:r>
          </a:p>
          <a:p>
            <a:pPr eaLnBrk="1" hangingPunct="1">
              <a:spcBef>
                <a:spcPct val="0"/>
              </a:spcBef>
              <a:spcAft>
                <a:spcPts val="1200"/>
              </a:spcAft>
              <a:buFont typeface="Arial" panose="020B0604020202020204" pitchFamily="34" charset="0"/>
              <a:buChar char="•"/>
            </a:pPr>
            <a:r>
              <a:rPr lang="pt-BR" altLang="pt-BR" dirty="0">
                <a:solidFill>
                  <a:schemeClr val="tx1"/>
                </a:solidFill>
                <a:latin typeface="Arial" panose="020B0604020202020204" pitchFamily="34" charset="0"/>
              </a:rPr>
              <a:t>Calendário de Atividades;</a:t>
            </a:r>
          </a:p>
          <a:p>
            <a:pPr eaLnBrk="1" hangingPunct="1">
              <a:spcBef>
                <a:spcPct val="0"/>
              </a:spcBef>
              <a:spcAft>
                <a:spcPts val="1200"/>
              </a:spcAft>
              <a:buFont typeface="Arial" panose="020B0604020202020204" pitchFamily="34" charset="0"/>
              <a:buChar char="•"/>
            </a:pPr>
            <a:r>
              <a:rPr lang="pt-BR" altLang="pt-BR" dirty="0">
                <a:solidFill>
                  <a:schemeClr val="tx1"/>
                </a:solidFill>
                <a:latin typeface="Arial" panose="020B0604020202020204" pitchFamily="34" charset="0"/>
              </a:rPr>
              <a:t>Referências Bibliográficas;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1">
            <a:extLst>
              <a:ext uri="{FF2B5EF4-FFF2-40B4-BE49-F238E27FC236}">
                <a16:creationId xmlns:a16="http://schemas.microsoft.com/office/drawing/2014/main" id="{3AA7F0EE-23B7-6441-8B7A-EA6FC43EE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77338"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1">
            <a:extLst>
              <a:ext uri="{FF2B5EF4-FFF2-40B4-BE49-F238E27FC236}">
                <a16:creationId xmlns:a16="http://schemas.microsoft.com/office/drawing/2014/main" id="{BD8C1418-922C-5A49-82B3-EA11F6A6D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8763"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icture 1">
            <a:extLst>
              <a:ext uri="{FF2B5EF4-FFF2-40B4-BE49-F238E27FC236}">
                <a16:creationId xmlns:a16="http://schemas.microsoft.com/office/drawing/2014/main" id="{0A1946D2-87D4-0043-9D7F-1D4CE6AD0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77338"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1">
            <a:extLst>
              <a:ext uri="{FF2B5EF4-FFF2-40B4-BE49-F238E27FC236}">
                <a16:creationId xmlns:a16="http://schemas.microsoft.com/office/drawing/2014/main" id="{E0C6103D-A1BD-3847-9D53-68C3FE525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74163"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AutoShape 1">
            <a:extLst>
              <a:ext uri="{FF2B5EF4-FFF2-40B4-BE49-F238E27FC236}">
                <a16:creationId xmlns:a16="http://schemas.microsoft.com/office/drawing/2014/main" id="{E6BD2747-E037-4143-A202-3DBB09687081}"/>
              </a:ext>
            </a:extLst>
          </p:cNvPr>
          <p:cNvSpPr>
            <a:spLocks noChangeArrowheads="1"/>
          </p:cNvSpPr>
          <p:nvPr/>
        </p:nvSpPr>
        <p:spPr bwMode="auto">
          <a:xfrm>
            <a:off x="1547813" y="2852738"/>
            <a:ext cx="5840412" cy="210502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6600">
                <a:cs typeface="Arial" panose="020B0604020202020204" pitchFamily="34" charset="0"/>
              </a:rPr>
              <a:t>Engenharia de Software</a:t>
            </a:r>
          </a:p>
        </p:txBody>
      </p:sp>
      <p:sp>
        <p:nvSpPr>
          <p:cNvPr id="110594" name="AutoShape 2">
            <a:extLst>
              <a:ext uri="{FF2B5EF4-FFF2-40B4-BE49-F238E27FC236}">
                <a16:creationId xmlns:a16="http://schemas.microsoft.com/office/drawing/2014/main" id="{F96B963A-A5D9-F546-9EC7-CCF77C9C93AA}"/>
              </a:ext>
            </a:extLst>
          </p:cNvPr>
          <p:cNvSpPr>
            <a:spLocks noChangeArrowheads="1"/>
          </p:cNvSpPr>
          <p:nvPr/>
        </p:nvSpPr>
        <p:spPr bwMode="auto">
          <a:xfrm>
            <a:off x="755650" y="692150"/>
            <a:ext cx="2587625" cy="833438"/>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chemeClr val="bg1"/>
                </a:solidFill>
                <a:cs typeface="Arial" panose="020B0604020202020204" pitchFamily="34" charset="0"/>
              </a:rPr>
              <a:t>Capitulo</a:t>
            </a:r>
            <a:r>
              <a:rPr lang="pt-BR" altLang="pt-BR" sz="4800">
                <a:solidFill>
                  <a:schemeClr val="bg1"/>
                </a:solidFill>
                <a:cs typeface="Arial" panose="020B0604020202020204" pitchFamily="34" charset="0"/>
              </a:rPr>
              <a:t> 2</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AutoShape 1">
            <a:extLst>
              <a:ext uri="{FF2B5EF4-FFF2-40B4-BE49-F238E27FC236}">
                <a16:creationId xmlns:a16="http://schemas.microsoft.com/office/drawing/2014/main" id="{08B783AF-8255-0B45-ACCB-D8A64039FE3E}"/>
              </a:ext>
            </a:extLst>
          </p:cNvPr>
          <p:cNvSpPr>
            <a:spLocks noChangeArrowheads="1"/>
          </p:cNvSpPr>
          <p:nvPr/>
        </p:nvSpPr>
        <p:spPr bwMode="auto">
          <a:xfrm>
            <a:off x="720725" y="539750"/>
            <a:ext cx="831215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Software e Engenharia de Software</a:t>
            </a:r>
          </a:p>
        </p:txBody>
      </p:sp>
      <p:sp>
        <p:nvSpPr>
          <p:cNvPr id="112642" name="AutoShape 2">
            <a:extLst>
              <a:ext uri="{FF2B5EF4-FFF2-40B4-BE49-F238E27FC236}">
                <a16:creationId xmlns:a16="http://schemas.microsoft.com/office/drawing/2014/main" id="{8091C11D-AC2C-AD49-80C1-8B7C28A87655}"/>
              </a:ext>
            </a:extLst>
          </p:cNvPr>
          <p:cNvSpPr>
            <a:spLocks noChangeArrowheads="1"/>
          </p:cNvSpPr>
          <p:nvPr/>
        </p:nvSpPr>
        <p:spPr bwMode="auto">
          <a:xfrm>
            <a:off x="762000" y="1905000"/>
            <a:ext cx="8153400" cy="44831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
                <a:srgbClr val="080808"/>
              </a:buClr>
              <a:buSzPct val="45000"/>
              <a:buFont typeface="Wingdings 2" pitchFamily="2" charset="2"/>
              <a:buChar char=""/>
            </a:pPr>
            <a:r>
              <a:rPr lang="pt-BR" altLang="pt-BR" sz="2400" b="1">
                <a:solidFill>
                  <a:srgbClr val="000000"/>
                </a:solidFill>
                <a:cs typeface="Arial" panose="020B0604020202020204" pitchFamily="34" charset="0"/>
              </a:rPr>
              <a:t>Relação entre Hardware e Software</a:t>
            </a:r>
          </a:p>
          <a:p>
            <a:pPr eaLnBrk="1" hangingPunct="1">
              <a:spcBef>
                <a:spcPct val="0"/>
              </a:spcBef>
              <a:buClr>
                <a:srgbClr val="080808"/>
              </a:buClr>
              <a:buSzPct val="45000"/>
              <a:buFont typeface="Wingdings 2" pitchFamily="2" charset="2"/>
              <a:buNone/>
            </a:pPr>
            <a:endParaRPr lang="pt-BR" altLang="pt-BR" sz="2400" b="1">
              <a:solidFill>
                <a:srgbClr val="000000"/>
              </a:solidFill>
              <a:cs typeface="Arial" panose="020B0604020202020204" pitchFamily="34" charset="0"/>
            </a:endParaRPr>
          </a:p>
          <a:p>
            <a:pPr eaLnBrk="1" hangingPunct="1">
              <a:spcBef>
                <a:spcPct val="0"/>
              </a:spcBef>
              <a:buClr>
                <a:srgbClr val="080808"/>
              </a:buClr>
              <a:buSzPct val="45000"/>
              <a:buFont typeface="Wingdings 2" pitchFamily="2" charset="2"/>
              <a:buChar char=""/>
            </a:pPr>
            <a:r>
              <a:rPr lang="pt-BR" altLang="pt-BR" sz="2400" b="1">
                <a:solidFill>
                  <a:srgbClr val="000000"/>
                </a:solidFill>
                <a:cs typeface="Arial" panose="020B0604020202020204" pitchFamily="34" charset="0"/>
              </a:rPr>
              <a:t>Evolução histórica</a:t>
            </a:r>
          </a:p>
          <a:p>
            <a:pPr eaLnBrk="1" hangingPunct="1">
              <a:spcBef>
                <a:spcPct val="0"/>
              </a:spcBef>
              <a:buClr>
                <a:srgbClr val="080808"/>
              </a:buClr>
              <a:buSzPct val="45000"/>
              <a:buFont typeface="Wingdings 2" pitchFamily="2" charset="2"/>
              <a:buNone/>
            </a:pPr>
            <a:endParaRPr lang="pt-BR" altLang="pt-BR" sz="2400" b="1">
              <a:solidFill>
                <a:srgbClr val="000000"/>
              </a:solidFill>
              <a:cs typeface="Arial" panose="020B0604020202020204" pitchFamily="34" charset="0"/>
            </a:endParaRPr>
          </a:p>
          <a:p>
            <a:pPr eaLnBrk="1" hangingPunct="1">
              <a:spcBef>
                <a:spcPct val="0"/>
              </a:spcBef>
              <a:buClr>
                <a:srgbClr val="080808"/>
              </a:buClr>
              <a:buSzPct val="45000"/>
              <a:buFont typeface="Wingdings 2" pitchFamily="2" charset="2"/>
              <a:buChar char=""/>
            </a:pPr>
            <a:r>
              <a:rPr lang="pt-BR" altLang="pt-BR" sz="2400" b="1">
                <a:solidFill>
                  <a:srgbClr val="000000"/>
                </a:solidFill>
                <a:cs typeface="Arial" panose="020B0604020202020204" pitchFamily="34" charset="0"/>
              </a:rPr>
              <a:t>A partir 1980, o Software se ultrapassa o Hardware em importância.</a:t>
            </a:r>
          </a:p>
          <a:p>
            <a:pPr eaLnBrk="1" hangingPunct="1">
              <a:spcBef>
                <a:spcPct val="0"/>
              </a:spcBef>
              <a:buClr>
                <a:srgbClr val="080808"/>
              </a:buClr>
              <a:buSzPct val="45000"/>
              <a:buFont typeface="Wingdings 2" pitchFamily="2" charset="2"/>
              <a:buNone/>
            </a:pPr>
            <a:endParaRPr lang="pt-BR" altLang="pt-BR" sz="2400" b="1">
              <a:solidFill>
                <a:srgbClr val="000000"/>
              </a:solidFill>
              <a:cs typeface="Arial" panose="020B0604020202020204" pitchFamily="34" charset="0"/>
            </a:endParaRPr>
          </a:p>
          <a:p>
            <a:pPr eaLnBrk="1" hangingPunct="1">
              <a:spcBef>
                <a:spcPct val="0"/>
              </a:spcBef>
              <a:buClr>
                <a:srgbClr val="080808"/>
              </a:buClr>
              <a:buSzPct val="45000"/>
              <a:buFont typeface="Wingdings 2" pitchFamily="2" charset="2"/>
              <a:buChar char=""/>
            </a:pPr>
            <a:r>
              <a:rPr lang="pt-BR" altLang="pt-BR" sz="2400" b="1">
                <a:solidFill>
                  <a:srgbClr val="000000"/>
                </a:solidFill>
                <a:cs typeface="Arial" panose="020B0604020202020204" pitchFamily="34" charset="0"/>
              </a:rPr>
              <a:t>Capacidade de adaptação</a:t>
            </a:r>
          </a:p>
          <a:p>
            <a:pPr eaLnBrk="1" hangingPunct="1">
              <a:spcBef>
                <a:spcPct val="0"/>
              </a:spcBef>
              <a:buClr>
                <a:srgbClr val="080808"/>
              </a:buClr>
              <a:buSzPct val="45000"/>
              <a:buFont typeface="Wingdings 2" pitchFamily="2" charset="2"/>
              <a:buNone/>
            </a:pPr>
            <a:endParaRPr lang="pt-BR" altLang="pt-BR" sz="2400" b="1">
              <a:solidFill>
                <a:srgbClr val="000000"/>
              </a:solidFill>
              <a:cs typeface="Arial" panose="020B0604020202020204" pitchFamily="34" charset="0"/>
            </a:endParaRPr>
          </a:p>
          <a:p>
            <a:pPr eaLnBrk="1" hangingPunct="1">
              <a:spcBef>
                <a:spcPct val="0"/>
              </a:spcBef>
              <a:buClr>
                <a:srgbClr val="080808"/>
              </a:buClr>
              <a:buSzPct val="45000"/>
              <a:buFont typeface="Wingdings 2" pitchFamily="2" charset="2"/>
              <a:buChar char=""/>
            </a:pPr>
            <a:r>
              <a:rPr lang="pt-BR" altLang="pt-BR" sz="2400" b="1">
                <a:solidFill>
                  <a:srgbClr val="000000"/>
                </a:solidFill>
                <a:cs typeface="Arial" panose="020B0604020202020204" pitchFamily="34" charset="0"/>
              </a:rPr>
              <a:t>Elemento fundamental para gestão de negócios</a:t>
            </a:r>
          </a:p>
          <a:p>
            <a:pPr eaLnBrk="1" hangingPunct="1">
              <a:spcBef>
                <a:spcPct val="0"/>
              </a:spcBef>
              <a:buClr>
                <a:srgbClr val="080808"/>
              </a:buClr>
              <a:buSzPct val="45000"/>
              <a:buFont typeface="Wingdings 2" pitchFamily="2" charset="2"/>
              <a:buNone/>
            </a:pPr>
            <a:endParaRPr lang="pt-BR" altLang="pt-BR" sz="2400" b="1">
              <a:solidFill>
                <a:srgbClr val="000000"/>
              </a:solidFill>
              <a:cs typeface="Arial" panose="020B0604020202020204" pitchFamily="34" charset="0"/>
            </a:endParaRPr>
          </a:p>
          <a:p>
            <a:pPr eaLnBrk="1" hangingPunct="1">
              <a:spcBef>
                <a:spcPct val="0"/>
              </a:spcBef>
              <a:buClr>
                <a:srgbClr val="080808"/>
              </a:buClr>
              <a:buSzPct val="45000"/>
              <a:buFont typeface="Wingdings 2" pitchFamily="2" charset="2"/>
              <a:buChar char=""/>
            </a:pPr>
            <a:r>
              <a:rPr lang="pt-BR" altLang="pt-BR" sz="2400" b="1">
                <a:solidFill>
                  <a:srgbClr val="000000"/>
                </a:solidFill>
                <a:cs typeface="Arial" panose="020B0604020202020204" pitchFamily="34" charset="0"/>
              </a:rPr>
              <a:t>Baixo custo e grande variabilidade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AutoShape 1">
            <a:extLst>
              <a:ext uri="{FF2B5EF4-FFF2-40B4-BE49-F238E27FC236}">
                <a16:creationId xmlns:a16="http://schemas.microsoft.com/office/drawing/2014/main" id="{8D760227-E02C-504C-94C2-EA354A7A60C9}"/>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Software</a:t>
            </a:r>
          </a:p>
        </p:txBody>
      </p:sp>
      <p:sp>
        <p:nvSpPr>
          <p:cNvPr id="114690" name="AutoShape 2">
            <a:extLst>
              <a:ext uri="{FF2B5EF4-FFF2-40B4-BE49-F238E27FC236}">
                <a16:creationId xmlns:a16="http://schemas.microsoft.com/office/drawing/2014/main" id="{E4CE06AA-7655-EB49-AD1B-1955D662E504}"/>
              </a:ext>
            </a:extLst>
          </p:cNvPr>
          <p:cNvSpPr>
            <a:spLocks noChangeArrowheads="1"/>
          </p:cNvSpPr>
          <p:nvPr/>
        </p:nvSpPr>
        <p:spPr bwMode="auto">
          <a:xfrm>
            <a:off x="762000" y="1905000"/>
            <a:ext cx="8153400" cy="411797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a:solidFill>
                  <a:srgbClr val="000000"/>
                </a:solidFill>
                <a:latin typeface="Calibri" panose="020F0502020204030204" pitchFamily="34" charset="0"/>
                <a:cs typeface="Arial" panose="020B0604020202020204" pitchFamily="34" charset="0"/>
              </a:rPr>
              <a:t>O software é um elemento de sistema lógico, e não físico. Portanto, o software tem características que são consideravelmente diferentes das do hardware:</a:t>
            </a:r>
          </a:p>
          <a:p>
            <a:pPr eaLnBrk="1" hangingPunct="1">
              <a:spcBef>
                <a:spcPct val="0"/>
              </a:spcBef>
              <a:buClrTx/>
              <a:buFontTx/>
              <a:buNone/>
            </a:pPr>
            <a:r>
              <a:rPr lang="pt-BR" altLang="pt-BR" sz="2400">
                <a:solidFill>
                  <a:srgbClr val="000000"/>
                </a:solidFill>
                <a:latin typeface="Calibri" panose="020F0502020204030204" pitchFamily="34" charset="0"/>
                <a:cs typeface="Arial" panose="020B0604020202020204" pitchFamily="34" charset="0"/>
              </a:rPr>
              <a:t> </a:t>
            </a:r>
          </a:p>
          <a:p>
            <a:pPr eaLnBrk="1" hangingPunct="1">
              <a:spcBef>
                <a:spcPct val="0"/>
              </a:spcBef>
              <a:buClrTx/>
              <a:buFontTx/>
              <a:buNone/>
            </a:pPr>
            <a:r>
              <a:rPr lang="pt-BR" altLang="pt-BR" sz="2400">
                <a:solidFill>
                  <a:srgbClr val="000000"/>
                </a:solidFill>
                <a:latin typeface="Calibri" panose="020F0502020204030204" pitchFamily="34" charset="0"/>
                <a:cs typeface="Arial" panose="020B0604020202020204" pitchFamily="34" charset="0"/>
              </a:rPr>
              <a:t>1. O software é desenvolvido e projetado por engenharia, não manufaturado no sentido clássico.</a:t>
            </a:r>
          </a:p>
          <a:p>
            <a:pPr eaLnBrk="1" hangingPunct="1">
              <a:spcBef>
                <a:spcPct val="0"/>
              </a:spcBef>
              <a:buClrTx/>
              <a:buFontTx/>
              <a:buNone/>
            </a:pPr>
            <a:r>
              <a:rPr lang="pt-BR" altLang="pt-BR" sz="2400">
                <a:solidFill>
                  <a:srgbClr val="000000"/>
                </a:solidFill>
                <a:latin typeface="Calibri" panose="020F0502020204030204" pitchFamily="34" charset="0"/>
                <a:cs typeface="Arial" panose="020B0604020202020204" pitchFamily="34" charset="0"/>
              </a:rPr>
              <a:t> </a:t>
            </a:r>
          </a:p>
          <a:p>
            <a:pPr eaLnBrk="1" hangingPunct="1">
              <a:spcBef>
                <a:spcPct val="0"/>
              </a:spcBef>
              <a:buClrTx/>
              <a:buFontTx/>
              <a:buNone/>
            </a:pPr>
            <a:r>
              <a:rPr lang="pt-BR" altLang="pt-BR" sz="2400">
                <a:solidFill>
                  <a:srgbClr val="000000"/>
                </a:solidFill>
                <a:latin typeface="Calibri" panose="020F0502020204030204" pitchFamily="34" charset="0"/>
                <a:cs typeface="Arial" panose="020B0604020202020204" pitchFamily="34" charset="0"/>
              </a:rPr>
              <a:t>2. O software não se desgasta.</a:t>
            </a:r>
          </a:p>
          <a:p>
            <a:pPr eaLnBrk="1" hangingPunct="1">
              <a:spcBef>
                <a:spcPct val="0"/>
              </a:spcBef>
              <a:buClrTx/>
              <a:buFontTx/>
              <a:buNone/>
            </a:pPr>
            <a:r>
              <a:rPr lang="pt-BR" altLang="pt-BR" sz="2400">
                <a:solidFill>
                  <a:srgbClr val="000000"/>
                </a:solidFill>
                <a:latin typeface="Calibri" panose="020F0502020204030204" pitchFamily="34" charset="0"/>
                <a:cs typeface="Arial" panose="020B0604020202020204" pitchFamily="34" charset="0"/>
              </a:rPr>
              <a:t> </a:t>
            </a:r>
          </a:p>
          <a:p>
            <a:pPr eaLnBrk="1" hangingPunct="1">
              <a:spcBef>
                <a:spcPct val="0"/>
              </a:spcBef>
              <a:buClrTx/>
              <a:buFontTx/>
              <a:buNone/>
            </a:pPr>
            <a:r>
              <a:rPr lang="pt-BR" altLang="pt-BR" sz="2400">
                <a:solidFill>
                  <a:srgbClr val="000000"/>
                </a:solidFill>
                <a:latin typeface="Calibri" panose="020F0502020204030204" pitchFamily="34" charset="0"/>
                <a:cs typeface="Arial" panose="020B0604020202020204" pitchFamily="34" charset="0"/>
              </a:rPr>
              <a:t>3. A maioria dos softwares é feita sob medida em vez de ser montada a partir de componentes existentes.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AutoShape 1">
            <a:extLst>
              <a:ext uri="{FF2B5EF4-FFF2-40B4-BE49-F238E27FC236}">
                <a16:creationId xmlns:a16="http://schemas.microsoft.com/office/drawing/2014/main" id="{84D28F38-FDAC-F24B-9935-26C67ADDCD90}"/>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A importância do Software</a:t>
            </a:r>
          </a:p>
        </p:txBody>
      </p:sp>
      <p:sp>
        <p:nvSpPr>
          <p:cNvPr id="116738" name="AutoShape 2">
            <a:extLst>
              <a:ext uri="{FF2B5EF4-FFF2-40B4-BE49-F238E27FC236}">
                <a16:creationId xmlns:a16="http://schemas.microsoft.com/office/drawing/2014/main" id="{05C52BD3-3FFF-734F-ACE9-F527C43F815F}"/>
              </a:ext>
            </a:extLst>
          </p:cNvPr>
          <p:cNvSpPr>
            <a:spLocks noChangeArrowheads="1"/>
          </p:cNvSpPr>
          <p:nvPr/>
        </p:nvSpPr>
        <p:spPr bwMode="auto">
          <a:xfrm>
            <a:off x="762000" y="1905000"/>
            <a:ext cx="8153400" cy="435927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800">
                <a:solidFill>
                  <a:srgbClr val="000000"/>
                </a:solidFill>
                <a:latin typeface="Calibri" panose="020F0502020204030204" pitchFamily="34" charset="0"/>
                <a:cs typeface="Arial" panose="020B0604020202020204" pitchFamily="34" charset="0"/>
              </a:rPr>
              <a:t>Durante as três primeiras décadas da era do computador, o principal desafio era desenvolver um hardware que reduzisse o custo de processamento e armazenagem de dados. Ao longo da década de 1980, avanços na microeletrônica resultaram em maior poder de computação a um custo cada vez mais baixo. Hoje, o problema é diferente. O principal desafio durante a década de 1990 é melhorar a qualidade (e reduzir o custo) de soluções baseadas em computador - soluções que são implementadas com software.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AutoShape 1">
            <a:extLst>
              <a:ext uri="{FF2B5EF4-FFF2-40B4-BE49-F238E27FC236}">
                <a16:creationId xmlns:a16="http://schemas.microsoft.com/office/drawing/2014/main" id="{E7EE86BF-A127-8B40-A78A-15787473D186}"/>
              </a:ext>
            </a:extLst>
          </p:cNvPr>
          <p:cNvSpPr>
            <a:spLocks noChangeArrowheads="1"/>
          </p:cNvSpPr>
          <p:nvPr/>
        </p:nvSpPr>
        <p:spPr bwMode="auto">
          <a:xfrm>
            <a:off x="685800" y="609600"/>
            <a:ext cx="813435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Problemas associados ao Software</a:t>
            </a:r>
          </a:p>
        </p:txBody>
      </p:sp>
      <p:sp>
        <p:nvSpPr>
          <p:cNvPr id="118786" name="AutoShape 2">
            <a:extLst>
              <a:ext uri="{FF2B5EF4-FFF2-40B4-BE49-F238E27FC236}">
                <a16:creationId xmlns:a16="http://schemas.microsoft.com/office/drawing/2014/main" id="{784FFE84-CD9B-0546-A9F8-B5BFB4A2F4C0}"/>
              </a:ext>
            </a:extLst>
          </p:cNvPr>
          <p:cNvSpPr>
            <a:spLocks noChangeArrowheads="1"/>
          </p:cNvSpPr>
          <p:nvPr/>
        </p:nvSpPr>
        <p:spPr bwMode="auto">
          <a:xfrm>
            <a:off x="762000" y="1628775"/>
            <a:ext cx="8153400" cy="445135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200">
                <a:solidFill>
                  <a:srgbClr val="000000"/>
                </a:solidFill>
                <a:latin typeface="Calibri" panose="020F0502020204030204" pitchFamily="34" charset="0"/>
                <a:cs typeface="Arial" panose="020B0604020202020204" pitchFamily="34" charset="0"/>
              </a:rPr>
              <a:t>Existem um conjunto de problemas associados ao software que vários autores chamam de “crise do software”. Este conjunto de problemas não se limitam ao software que não funciona adequadamente, mas abrange também problemas associados a forma de desenvolvimento destes softwares, a forma como é efetuada a manutenção destes softwares, como atender a demanda  por novos  softwares  e  como  desenvolver novos  softwares  cada  vez mais rapidamente.</a:t>
            </a:r>
          </a:p>
          <a:p>
            <a:pPr eaLnBrk="1" hangingPunct="1">
              <a:spcBef>
                <a:spcPct val="0"/>
              </a:spcBef>
              <a:buClrTx/>
              <a:buFontTx/>
              <a:buNone/>
            </a:pPr>
            <a:endParaRPr lang="pt-BR" altLang="pt-BR" sz="2200">
              <a:solidFill>
                <a:srgbClr val="000000"/>
              </a:solidFill>
              <a:latin typeface="Calibri" panose="020F0502020204030204" pitchFamily="34" charset="0"/>
              <a:cs typeface="Arial" panose="020B0604020202020204" pitchFamily="34" charset="0"/>
            </a:endParaRPr>
          </a:p>
          <a:p>
            <a:pPr eaLnBrk="1" hangingPunct="1">
              <a:spcBef>
                <a:spcPct val="0"/>
              </a:spcBef>
              <a:buClrTx/>
              <a:buFontTx/>
              <a:buNone/>
            </a:pPr>
            <a:r>
              <a:rPr lang="pt-BR" altLang="pt-BR" sz="2200">
                <a:solidFill>
                  <a:srgbClr val="000000"/>
                </a:solidFill>
                <a:latin typeface="Calibri" panose="020F0502020204030204" pitchFamily="34" charset="0"/>
                <a:cs typeface="Arial" panose="020B0604020202020204" pitchFamily="34" charset="0"/>
              </a:rPr>
              <a:t>•	Estimativas de prazos e de custos que são frequentemente imprecisos;</a:t>
            </a:r>
          </a:p>
          <a:p>
            <a:pPr eaLnBrk="1" hangingPunct="1">
              <a:spcBef>
                <a:spcPct val="0"/>
              </a:spcBef>
              <a:buClrTx/>
              <a:buFontTx/>
              <a:buNone/>
            </a:pPr>
            <a:r>
              <a:rPr lang="pt-BR" altLang="pt-BR" sz="2200">
                <a:solidFill>
                  <a:srgbClr val="000000"/>
                </a:solidFill>
                <a:latin typeface="Calibri" panose="020F0502020204030204" pitchFamily="34" charset="0"/>
                <a:cs typeface="Arial" panose="020B0604020202020204" pitchFamily="34" charset="0"/>
              </a:rPr>
              <a:t> •	Produtividade dos profissionais da área que não tem acompanhado a demanda por novos serviços;</a:t>
            </a:r>
          </a:p>
          <a:p>
            <a:pPr eaLnBrk="1" hangingPunct="1">
              <a:spcBef>
                <a:spcPct val="0"/>
              </a:spcBef>
              <a:buClrTx/>
              <a:buFontTx/>
              <a:buNone/>
            </a:pPr>
            <a:r>
              <a:rPr lang="pt-BR" altLang="pt-BR" sz="2200">
                <a:solidFill>
                  <a:srgbClr val="000000"/>
                </a:solidFill>
                <a:latin typeface="Calibri" panose="020F0502020204030204" pitchFamily="34" charset="0"/>
                <a:cs typeface="Arial" panose="020B0604020202020204" pitchFamily="34" charset="0"/>
              </a:rPr>
              <a:t> •	A qualidade do software desenvolvido que é insuficiente.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AutoShape 1">
            <a:extLst>
              <a:ext uri="{FF2B5EF4-FFF2-40B4-BE49-F238E27FC236}">
                <a16:creationId xmlns:a16="http://schemas.microsoft.com/office/drawing/2014/main" id="{A124E2B2-0517-3C48-ADDB-43AB67D2B195}"/>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A importância do Software</a:t>
            </a:r>
          </a:p>
        </p:txBody>
      </p:sp>
      <p:sp>
        <p:nvSpPr>
          <p:cNvPr id="120834" name="AutoShape 2">
            <a:extLst>
              <a:ext uri="{FF2B5EF4-FFF2-40B4-BE49-F238E27FC236}">
                <a16:creationId xmlns:a16="http://schemas.microsoft.com/office/drawing/2014/main" id="{50FFD9CD-6BE1-DD44-B02A-4643F09AF46A}"/>
              </a:ext>
            </a:extLst>
          </p:cNvPr>
          <p:cNvSpPr>
            <a:spLocks noChangeArrowheads="1"/>
          </p:cNvSpPr>
          <p:nvPr/>
        </p:nvSpPr>
        <p:spPr bwMode="auto">
          <a:xfrm>
            <a:off x="762000" y="1905000"/>
            <a:ext cx="8153400" cy="435927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800">
                <a:solidFill>
                  <a:srgbClr val="000000"/>
                </a:solidFill>
                <a:latin typeface="Calibri" panose="020F0502020204030204" pitchFamily="34" charset="0"/>
              </a:rPr>
              <a:t>Durante as três primeiras décadas da era do computador, o principal desafio era desenvolver um hardware que reduzisse o custo de processamento e armazenagem de dados. Ao longo da década de 1980, avanços na microeletrônica resultaram em maior poder de computação a um custo cada vez mais baixo. Hoje, o problema é diferente. O principal desafio durante a década de 1990 é melhorar a qualidade (e reduzir o custo) de soluções baseadas em computador - soluções que são implementadas com software.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FF12D621-BF89-5F49-91A8-D6A0FF443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694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0" name="CaixaDeTexto 1">
            <a:extLst>
              <a:ext uri="{FF2B5EF4-FFF2-40B4-BE49-F238E27FC236}">
                <a16:creationId xmlns:a16="http://schemas.microsoft.com/office/drawing/2014/main" id="{A83D1C2B-7A26-A64E-B599-BAABD1F73F6E}"/>
              </a:ext>
            </a:extLst>
          </p:cNvPr>
          <p:cNvSpPr txBox="1">
            <a:spLocks noChangeArrowheads="1"/>
          </p:cNvSpPr>
          <p:nvPr/>
        </p:nvSpPr>
        <p:spPr bwMode="auto">
          <a:xfrm>
            <a:off x="2627313" y="3716338"/>
            <a:ext cx="5400675" cy="1939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altLang="pt-BR" sz="6000">
                <a:solidFill>
                  <a:schemeClr val="tx1"/>
                </a:solidFill>
              </a:rPr>
              <a:t>Introdução ao Software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AutoShape 1">
            <a:extLst>
              <a:ext uri="{FF2B5EF4-FFF2-40B4-BE49-F238E27FC236}">
                <a16:creationId xmlns:a16="http://schemas.microsoft.com/office/drawing/2014/main" id="{D148F884-EA1A-8048-B6AA-AF71C73A4C19}"/>
              </a:ext>
            </a:extLst>
          </p:cNvPr>
          <p:cNvSpPr>
            <a:spLocks noChangeArrowheads="1"/>
          </p:cNvSpPr>
          <p:nvPr/>
        </p:nvSpPr>
        <p:spPr bwMode="auto">
          <a:xfrm>
            <a:off x="685800" y="609600"/>
            <a:ext cx="813435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Problemas associados ao Software</a:t>
            </a:r>
          </a:p>
        </p:txBody>
      </p:sp>
      <p:sp>
        <p:nvSpPr>
          <p:cNvPr id="122882" name="AutoShape 2">
            <a:extLst>
              <a:ext uri="{FF2B5EF4-FFF2-40B4-BE49-F238E27FC236}">
                <a16:creationId xmlns:a16="http://schemas.microsoft.com/office/drawing/2014/main" id="{0AC720F5-8CA8-6D49-9F0F-53546DFF4570}"/>
              </a:ext>
            </a:extLst>
          </p:cNvPr>
          <p:cNvSpPr>
            <a:spLocks noChangeArrowheads="1"/>
          </p:cNvSpPr>
          <p:nvPr/>
        </p:nvSpPr>
        <p:spPr bwMode="auto">
          <a:xfrm>
            <a:off x="762000" y="1628775"/>
            <a:ext cx="8153400" cy="415766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200">
                <a:solidFill>
                  <a:srgbClr val="000000"/>
                </a:solidFill>
                <a:latin typeface="Calibri" panose="020F0502020204030204" pitchFamily="34" charset="0"/>
              </a:rPr>
              <a:t>Existem um conjunto de problemas associados ao software que vários autores chamam de “crise do software”. Este conjunto de problemas não se limitam ao software que não funciona adequadamente, mas abrange também problemas associados a forma de desenvolvimento destes softwares, a forma como é efetuada a manutenção destes softwares, como atender a demanda  por novos  softwares  e  como  desenvolver novos  softwares  cada  vez mais rapidamente.</a:t>
            </a:r>
          </a:p>
          <a:p>
            <a:pPr eaLnBrk="1" hangingPunct="1">
              <a:spcBef>
                <a:spcPct val="0"/>
              </a:spcBef>
              <a:buClrTx/>
              <a:buFontTx/>
              <a:buNone/>
            </a:pPr>
            <a:r>
              <a:rPr lang="pt-BR" altLang="pt-BR" sz="2200">
                <a:solidFill>
                  <a:srgbClr val="000000"/>
                </a:solidFill>
                <a:latin typeface="Calibri" panose="020F0502020204030204" pitchFamily="34" charset="0"/>
              </a:rPr>
              <a:t>•	Estimativas de prazos e de custos que são frequentemente imprecisos;</a:t>
            </a:r>
          </a:p>
          <a:p>
            <a:pPr eaLnBrk="1" hangingPunct="1">
              <a:spcBef>
                <a:spcPct val="0"/>
              </a:spcBef>
              <a:buClrTx/>
              <a:buFontTx/>
              <a:buNone/>
            </a:pPr>
            <a:r>
              <a:rPr lang="pt-BR" altLang="pt-BR" sz="2200">
                <a:solidFill>
                  <a:srgbClr val="000000"/>
                </a:solidFill>
                <a:latin typeface="Calibri" panose="020F0502020204030204" pitchFamily="34" charset="0"/>
              </a:rPr>
              <a:t> •	Produtividade dos profissionais da área que não tem acompanhado a demanda por novos serviços;</a:t>
            </a:r>
          </a:p>
          <a:p>
            <a:pPr eaLnBrk="1" hangingPunct="1">
              <a:spcBef>
                <a:spcPct val="0"/>
              </a:spcBef>
              <a:buClrTx/>
              <a:buFontTx/>
              <a:buNone/>
            </a:pPr>
            <a:r>
              <a:rPr lang="pt-BR" altLang="pt-BR" sz="2200">
                <a:solidFill>
                  <a:srgbClr val="000000"/>
                </a:solidFill>
                <a:latin typeface="Calibri" panose="020F0502020204030204" pitchFamily="34" charset="0"/>
              </a:rPr>
              <a:t> •	A qualidade do software desenvolvido que é insuficiente.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ext Box 1">
            <a:extLst>
              <a:ext uri="{FF2B5EF4-FFF2-40B4-BE49-F238E27FC236}">
                <a16:creationId xmlns:a16="http://schemas.microsoft.com/office/drawing/2014/main" id="{13D34F9A-F64C-314B-81E6-1B1D27BD1A77}"/>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A Crise de Software...</a:t>
            </a:r>
          </a:p>
        </p:txBody>
      </p:sp>
      <p:sp>
        <p:nvSpPr>
          <p:cNvPr id="124930" name="Text Box 2">
            <a:extLst>
              <a:ext uri="{FF2B5EF4-FFF2-40B4-BE49-F238E27FC236}">
                <a16:creationId xmlns:a16="http://schemas.microsoft.com/office/drawing/2014/main" id="{CDD5BADC-71EA-9C47-B2D1-CAB04635F22A}"/>
              </a:ext>
            </a:extLst>
          </p:cNvPr>
          <p:cNvSpPr txBox="1">
            <a:spLocks noChangeArrowheads="1"/>
          </p:cNvSpPr>
          <p:nvPr/>
        </p:nvSpPr>
        <p:spPr bwMode="auto">
          <a:xfrm>
            <a:off x="685800" y="1981200"/>
            <a:ext cx="7769225"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lnSpc>
                <a:spcPct val="90000"/>
              </a:lnSpc>
              <a:buClrTx/>
              <a:buFontTx/>
              <a:buNone/>
            </a:pPr>
            <a:r>
              <a:rPr lang="pt-BR" altLang="pt-BR"/>
              <a:t>25% dos projetos são cancelados</a:t>
            </a:r>
          </a:p>
          <a:p>
            <a:pPr eaLnBrk="1" hangingPunct="1">
              <a:lnSpc>
                <a:spcPct val="90000"/>
              </a:lnSpc>
              <a:buClrTx/>
              <a:buFontTx/>
              <a:buNone/>
            </a:pPr>
            <a:r>
              <a:rPr lang="pt-BR" altLang="pt-BR"/>
              <a:t>o tempo de desenvolvimento é bem maior do que o estimado</a:t>
            </a:r>
          </a:p>
          <a:p>
            <a:pPr eaLnBrk="1" hangingPunct="1">
              <a:lnSpc>
                <a:spcPct val="90000"/>
              </a:lnSpc>
              <a:buClrTx/>
              <a:buFontTx/>
              <a:buNone/>
            </a:pPr>
            <a:r>
              <a:rPr lang="pt-BR" altLang="pt-BR"/>
              <a:t>75% dos sistemas não funcionam como planejado</a:t>
            </a:r>
          </a:p>
          <a:p>
            <a:pPr eaLnBrk="1" hangingPunct="1">
              <a:lnSpc>
                <a:spcPct val="90000"/>
              </a:lnSpc>
              <a:buClrTx/>
              <a:buFontTx/>
              <a:buNone/>
            </a:pPr>
            <a:r>
              <a:rPr lang="pt-BR" altLang="pt-BR"/>
              <a:t>a manutenção e reutilização são difíceis e custosas</a:t>
            </a:r>
          </a:p>
          <a:p>
            <a:pPr eaLnBrk="1" hangingPunct="1">
              <a:lnSpc>
                <a:spcPct val="90000"/>
              </a:lnSpc>
              <a:buClrTx/>
              <a:buFontTx/>
              <a:buNone/>
            </a:pPr>
            <a:r>
              <a:rPr lang="pt-BR" altLang="pt-BR"/>
              <a:t>os problemas são proporcionais a complexidade dos sistemas</a:t>
            </a:r>
          </a:p>
        </p:txBody>
      </p:sp>
    </p:spTree>
  </p:cSld>
  <p:clrMapOvr>
    <a:masterClrMapping/>
  </p:clrMapOvr>
  <p:transition>
    <p:wipe dir="d"/>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ext Box 1">
            <a:extLst>
              <a:ext uri="{FF2B5EF4-FFF2-40B4-BE49-F238E27FC236}">
                <a16:creationId xmlns:a16="http://schemas.microsoft.com/office/drawing/2014/main" id="{F57E5C53-7740-5B4F-BBCB-CF069F346071}"/>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Causas da Crise de Software</a:t>
            </a:r>
          </a:p>
        </p:txBody>
      </p:sp>
      <p:sp>
        <p:nvSpPr>
          <p:cNvPr id="126978" name="Text Box 2">
            <a:extLst>
              <a:ext uri="{FF2B5EF4-FFF2-40B4-BE49-F238E27FC236}">
                <a16:creationId xmlns:a16="http://schemas.microsoft.com/office/drawing/2014/main" id="{DCD97AA6-742B-8944-A538-09BB8792612C}"/>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t>Essências</a:t>
            </a:r>
          </a:p>
          <a:p>
            <a:pPr lvl="1" eaLnBrk="1" hangingPunct="1">
              <a:buFont typeface="Arial" panose="020B0604020202020204" pitchFamily="34" charset="0"/>
              <a:buChar char="•"/>
            </a:pPr>
            <a:r>
              <a:rPr lang="pt-BR" altLang="pt-BR"/>
              <a:t>Complexidade dos sistemas </a:t>
            </a:r>
          </a:p>
          <a:p>
            <a:pPr lvl="1" eaLnBrk="1" hangingPunct="1">
              <a:buFont typeface="Arial" panose="020B0604020202020204" pitchFamily="34" charset="0"/>
              <a:buChar char="•"/>
            </a:pPr>
            <a:r>
              <a:rPr lang="pt-BR" altLang="pt-BR"/>
              <a:t>Dificuldade de formalização</a:t>
            </a:r>
          </a:p>
          <a:p>
            <a:pPr eaLnBrk="1" hangingPunct="1">
              <a:buClrTx/>
              <a:buFontTx/>
              <a:buNone/>
            </a:pPr>
            <a:r>
              <a:rPr lang="pt-BR" altLang="pt-BR"/>
              <a:t>Acidentes</a:t>
            </a:r>
          </a:p>
          <a:p>
            <a:pPr lvl="1" eaLnBrk="1" hangingPunct="1">
              <a:buFont typeface="Arial" panose="020B0604020202020204" pitchFamily="34" charset="0"/>
              <a:buChar char="•"/>
            </a:pPr>
            <a:r>
              <a:rPr lang="pt-BR" altLang="pt-BR"/>
              <a:t>Má qualidade dos métodos, linguagens, ferramentas, processos, e modelos de ciclo de vida</a:t>
            </a:r>
          </a:p>
          <a:p>
            <a:pPr lvl="1" eaLnBrk="1" hangingPunct="1">
              <a:buFont typeface="Arial" panose="020B0604020202020204" pitchFamily="34" charset="0"/>
              <a:buChar char="•"/>
            </a:pPr>
            <a:r>
              <a:rPr lang="pt-BR" altLang="pt-BR"/>
              <a:t>Falta de qualificação técnica</a:t>
            </a:r>
          </a:p>
        </p:txBody>
      </p:sp>
    </p:spTree>
  </p:cSld>
  <p:clrMapOvr>
    <a:masterClrMapping/>
  </p:clrMapOvr>
  <p:transition>
    <p:wipe dir="d"/>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ext Box 1">
            <a:extLst>
              <a:ext uri="{FF2B5EF4-FFF2-40B4-BE49-F238E27FC236}">
                <a16:creationId xmlns:a16="http://schemas.microsoft.com/office/drawing/2014/main" id="{5FDB010B-A2F6-F24E-9D77-0E41D0110631}"/>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Softwares no “Mundo Real”</a:t>
            </a:r>
          </a:p>
        </p:txBody>
      </p:sp>
      <p:pic>
        <p:nvPicPr>
          <p:cNvPr id="129026" name="Picture 2">
            <a:extLst>
              <a:ext uri="{FF2B5EF4-FFF2-40B4-BE49-F238E27FC236}">
                <a16:creationId xmlns:a16="http://schemas.microsoft.com/office/drawing/2014/main" id="{72EED815-99FC-184B-A943-66EBBFE0E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75" y="1628775"/>
            <a:ext cx="8224838" cy="4392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ext Box 1">
            <a:extLst>
              <a:ext uri="{FF2B5EF4-FFF2-40B4-BE49-F238E27FC236}">
                <a16:creationId xmlns:a16="http://schemas.microsoft.com/office/drawing/2014/main" id="{93A7C65E-F95A-774E-B76F-B93B5BF8DE4C}"/>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Cenários</a:t>
            </a:r>
          </a:p>
        </p:txBody>
      </p:sp>
      <p:pic>
        <p:nvPicPr>
          <p:cNvPr id="131074" name="Picture 2">
            <a:extLst>
              <a:ext uri="{FF2B5EF4-FFF2-40B4-BE49-F238E27FC236}">
                <a16:creationId xmlns:a16="http://schemas.microsoft.com/office/drawing/2014/main" id="{416D90FD-4D26-1941-AB49-62531208B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598613"/>
            <a:ext cx="7445375" cy="4926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ext Box 1">
            <a:extLst>
              <a:ext uri="{FF2B5EF4-FFF2-40B4-BE49-F238E27FC236}">
                <a16:creationId xmlns:a16="http://schemas.microsoft.com/office/drawing/2014/main" id="{9A401E80-977F-0F4F-AC48-42E73CB69207}"/>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Cenários</a:t>
            </a:r>
          </a:p>
        </p:txBody>
      </p:sp>
      <p:pic>
        <p:nvPicPr>
          <p:cNvPr id="133122" name="Picture 2">
            <a:extLst>
              <a:ext uri="{FF2B5EF4-FFF2-40B4-BE49-F238E27FC236}">
                <a16:creationId xmlns:a16="http://schemas.microsoft.com/office/drawing/2014/main" id="{E7091254-39C2-8749-A957-E520C9293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628775"/>
            <a:ext cx="7454900" cy="4867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 Box 1">
            <a:extLst>
              <a:ext uri="{FF2B5EF4-FFF2-40B4-BE49-F238E27FC236}">
                <a16:creationId xmlns:a16="http://schemas.microsoft.com/office/drawing/2014/main" id="{7D8AE662-6664-2E4A-A480-51FB395C9EC8}"/>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Cenários</a:t>
            </a:r>
          </a:p>
        </p:txBody>
      </p:sp>
      <p:pic>
        <p:nvPicPr>
          <p:cNvPr id="135170" name="Picture 2">
            <a:extLst>
              <a:ext uri="{FF2B5EF4-FFF2-40B4-BE49-F238E27FC236}">
                <a16:creationId xmlns:a16="http://schemas.microsoft.com/office/drawing/2014/main" id="{43AA9CEB-8CBA-7440-8DB4-D97FC6E68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3" y="1576388"/>
            <a:ext cx="6581775" cy="4732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ext Box 1">
            <a:extLst>
              <a:ext uri="{FF2B5EF4-FFF2-40B4-BE49-F238E27FC236}">
                <a16:creationId xmlns:a16="http://schemas.microsoft.com/office/drawing/2014/main" id="{F63D4CFB-17AD-F244-9574-17CC5798FA36}"/>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Cenários</a:t>
            </a:r>
          </a:p>
        </p:txBody>
      </p:sp>
      <p:pic>
        <p:nvPicPr>
          <p:cNvPr id="137218" name="Picture 2">
            <a:extLst>
              <a:ext uri="{FF2B5EF4-FFF2-40B4-BE49-F238E27FC236}">
                <a16:creationId xmlns:a16="http://schemas.microsoft.com/office/drawing/2014/main" id="{E607CD43-7B85-4240-B1B5-C7C948475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644650"/>
            <a:ext cx="7993062" cy="4945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ext Box 1">
            <a:extLst>
              <a:ext uri="{FF2B5EF4-FFF2-40B4-BE49-F238E27FC236}">
                <a16:creationId xmlns:a16="http://schemas.microsoft.com/office/drawing/2014/main" id="{33970417-ACAB-F74E-B87E-D45173D8F595}"/>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Qual a dimensão dos códigos?</a:t>
            </a:r>
          </a:p>
        </p:txBody>
      </p:sp>
      <p:pic>
        <p:nvPicPr>
          <p:cNvPr id="139266" name="Picture 2">
            <a:extLst>
              <a:ext uri="{FF2B5EF4-FFF2-40B4-BE49-F238E27FC236}">
                <a16:creationId xmlns:a16="http://schemas.microsoft.com/office/drawing/2014/main" id="{3A426F3A-E92F-8744-B780-0D27487E6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700213"/>
            <a:ext cx="8334375" cy="4505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ext Box 1">
            <a:extLst>
              <a:ext uri="{FF2B5EF4-FFF2-40B4-BE49-F238E27FC236}">
                <a16:creationId xmlns:a16="http://schemas.microsoft.com/office/drawing/2014/main" id="{DDE4F9D2-3663-7E4B-B484-64DCD91B9787}"/>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Caso real: Therac-25</a:t>
            </a:r>
          </a:p>
        </p:txBody>
      </p:sp>
      <p:pic>
        <p:nvPicPr>
          <p:cNvPr id="141314" name="Picture 2">
            <a:extLst>
              <a:ext uri="{FF2B5EF4-FFF2-40B4-BE49-F238E27FC236}">
                <a16:creationId xmlns:a16="http://schemas.microsoft.com/office/drawing/2014/main" id="{E6E04B8E-0A41-CA42-95E8-30FFC5683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25" y="1778000"/>
            <a:ext cx="8201025" cy="4314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AutoShape 1">
            <a:extLst>
              <a:ext uri="{FF2B5EF4-FFF2-40B4-BE49-F238E27FC236}">
                <a16:creationId xmlns:a16="http://schemas.microsoft.com/office/drawing/2014/main" id="{84A67202-CEE3-CE45-851F-976E6367876C}"/>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Software</a:t>
            </a:r>
          </a:p>
        </p:txBody>
      </p:sp>
      <p:sp>
        <p:nvSpPr>
          <p:cNvPr id="45058" name="AutoShape 2">
            <a:extLst>
              <a:ext uri="{FF2B5EF4-FFF2-40B4-BE49-F238E27FC236}">
                <a16:creationId xmlns:a16="http://schemas.microsoft.com/office/drawing/2014/main" id="{1E3D293F-A70A-3049-B4D9-3D1AF259F725}"/>
              </a:ext>
            </a:extLst>
          </p:cNvPr>
          <p:cNvSpPr>
            <a:spLocks noChangeArrowheads="1"/>
          </p:cNvSpPr>
          <p:nvPr/>
        </p:nvSpPr>
        <p:spPr bwMode="auto">
          <a:xfrm>
            <a:off x="762000" y="1905000"/>
            <a:ext cx="8153400" cy="375126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a:solidFill>
                  <a:srgbClr val="000000"/>
                </a:solidFill>
              </a:rPr>
              <a:t>Primeiro programador: Ada Lovelace (1843) escreveu um código rudimentar para máquina analítica criada por Charles Babbage (1827)</a:t>
            </a:r>
          </a:p>
          <a:p>
            <a:pPr eaLnBrk="1" hangingPunct="1">
              <a:spcBef>
                <a:spcPct val="0"/>
              </a:spcBef>
              <a:buClrTx/>
              <a:buFontTx/>
              <a:buNone/>
            </a:pPr>
            <a:endParaRPr lang="pt-BR" altLang="pt-BR" sz="2400" b="1">
              <a:solidFill>
                <a:srgbClr val="000000"/>
              </a:solidFill>
            </a:endParaRPr>
          </a:p>
          <a:p>
            <a:pPr eaLnBrk="1" hangingPunct="1">
              <a:spcBef>
                <a:spcPct val="0"/>
              </a:spcBef>
              <a:buClrTx/>
              <a:buFontTx/>
              <a:buNone/>
            </a:pPr>
            <a:r>
              <a:rPr lang="pt-BR" altLang="pt-BR" sz="2400">
                <a:solidFill>
                  <a:srgbClr val="000000"/>
                </a:solidFill>
              </a:rPr>
              <a:t>Lógica Booleana: George Boole (1815 – 1864) Matemático britânico que provou a relação da lógica com a matemática e não com a filosofia como então era pensado.</a:t>
            </a:r>
          </a:p>
          <a:p>
            <a:pPr eaLnBrk="1" hangingPunct="1">
              <a:spcBef>
                <a:spcPct val="0"/>
              </a:spcBef>
              <a:buClrTx/>
              <a:buFontTx/>
              <a:buNone/>
            </a:pPr>
            <a:endParaRPr lang="pt-BR" altLang="pt-BR" sz="2400">
              <a:solidFill>
                <a:srgbClr val="000000"/>
              </a:solidFill>
            </a:endParaRPr>
          </a:p>
          <a:p>
            <a:pPr eaLnBrk="1" hangingPunct="1">
              <a:spcBef>
                <a:spcPct val="0"/>
              </a:spcBef>
              <a:buClrTx/>
              <a:buFontTx/>
              <a:buNone/>
            </a:pPr>
            <a:r>
              <a:rPr lang="pt-BR" altLang="pt-BR" sz="2400">
                <a:solidFill>
                  <a:srgbClr val="000000"/>
                </a:solidFill>
              </a:rPr>
              <a:t>John Von Neumann (1945) elaborou a técnica de </a:t>
            </a:r>
          </a:p>
          <a:p>
            <a:pPr eaLnBrk="1" hangingPunct="1">
              <a:spcBef>
                <a:spcPct val="0"/>
              </a:spcBef>
              <a:buClrTx/>
              <a:buFontTx/>
              <a:buNone/>
            </a:pPr>
            <a:r>
              <a:rPr lang="pt-BR" altLang="pt-BR" sz="2400" i="1">
                <a:solidFill>
                  <a:srgbClr val="000000"/>
                </a:solidFill>
              </a:rPr>
              <a:t>shared-program</a:t>
            </a:r>
            <a:r>
              <a:rPr lang="pt-BR" altLang="pt-BR" sz="2400">
                <a:solidFill>
                  <a:srgbClr val="000000"/>
                </a:solidFill>
              </a:rPr>
              <a:t> e depois a linguagem de programação.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ext Box 1">
            <a:extLst>
              <a:ext uri="{FF2B5EF4-FFF2-40B4-BE49-F238E27FC236}">
                <a16:creationId xmlns:a16="http://schemas.microsoft.com/office/drawing/2014/main" id="{F652867A-C039-6A45-9010-619A5168C21B}"/>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Caso real: Ariane 5</a:t>
            </a:r>
          </a:p>
        </p:txBody>
      </p:sp>
      <p:pic>
        <p:nvPicPr>
          <p:cNvPr id="143362" name="Picture 2">
            <a:extLst>
              <a:ext uri="{FF2B5EF4-FFF2-40B4-BE49-F238E27FC236}">
                <a16:creationId xmlns:a16="http://schemas.microsoft.com/office/drawing/2014/main" id="{CBB20A77-9E83-544C-B3C7-F300E59D6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88" y="1692275"/>
            <a:ext cx="7810500" cy="4400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ext Box 1">
            <a:extLst>
              <a:ext uri="{FF2B5EF4-FFF2-40B4-BE49-F238E27FC236}">
                <a16:creationId xmlns:a16="http://schemas.microsoft.com/office/drawing/2014/main" id="{176F2919-D60B-6247-B1FC-53AF997F6080}"/>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Fazer software é arte?</a:t>
            </a:r>
          </a:p>
        </p:txBody>
      </p:sp>
      <p:pic>
        <p:nvPicPr>
          <p:cNvPr id="145410" name="Picture 2">
            <a:extLst>
              <a:ext uri="{FF2B5EF4-FFF2-40B4-BE49-F238E27FC236}">
                <a16:creationId xmlns:a16="http://schemas.microsoft.com/office/drawing/2014/main" id="{A7DA5E43-0919-574B-BB45-02CD4112A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916113"/>
            <a:ext cx="8343900" cy="3629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AutoShape 1">
            <a:extLst>
              <a:ext uri="{FF2B5EF4-FFF2-40B4-BE49-F238E27FC236}">
                <a16:creationId xmlns:a16="http://schemas.microsoft.com/office/drawing/2014/main" id="{45308C0C-0FD4-B343-9C51-A57659287812}"/>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Definição de Eng.Software</a:t>
            </a:r>
          </a:p>
        </p:txBody>
      </p:sp>
      <p:sp>
        <p:nvSpPr>
          <p:cNvPr id="147458" name="AutoShape 2">
            <a:extLst>
              <a:ext uri="{FF2B5EF4-FFF2-40B4-BE49-F238E27FC236}">
                <a16:creationId xmlns:a16="http://schemas.microsoft.com/office/drawing/2014/main" id="{966FD88E-B9B4-6943-B72B-8B0D98F0F9E1}"/>
              </a:ext>
            </a:extLst>
          </p:cNvPr>
          <p:cNvSpPr>
            <a:spLocks noChangeArrowheads="1"/>
          </p:cNvSpPr>
          <p:nvPr/>
        </p:nvSpPr>
        <p:spPr bwMode="auto">
          <a:xfrm>
            <a:off x="762000" y="1905000"/>
            <a:ext cx="8153400" cy="484822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a:solidFill>
                  <a:srgbClr val="000000"/>
                </a:solidFill>
                <a:cs typeface="Arial" panose="020B0604020202020204" pitchFamily="34" charset="0"/>
              </a:rPr>
              <a:t>“O estabelecimento e uso de sólidos princípios de engenharia para que se possa obter economicamente um software que seja confiável e que funcione eficientemente em máquinas reais”.</a:t>
            </a:r>
          </a:p>
          <a:p>
            <a:pPr eaLnBrk="1" hangingPunct="1">
              <a:spcBef>
                <a:spcPct val="0"/>
              </a:spcBef>
              <a:buClrTx/>
              <a:buFontTx/>
              <a:buNone/>
            </a:pPr>
            <a:endParaRPr lang="pt-BR" altLang="pt-BR" sz="2400">
              <a:solidFill>
                <a:srgbClr val="000000"/>
              </a:solidFill>
              <a:cs typeface="Arial" panose="020B0604020202020204" pitchFamily="34" charset="0"/>
            </a:endParaRPr>
          </a:p>
          <a:p>
            <a:pPr eaLnBrk="1" hangingPunct="1">
              <a:spcBef>
                <a:spcPct val="0"/>
              </a:spcBef>
              <a:buClrTx/>
              <a:buFontTx/>
              <a:buNone/>
            </a:pPr>
            <a:r>
              <a:rPr lang="pt-BR" altLang="pt-BR" sz="2400">
                <a:solidFill>
                  <a:srgbClr val="000000"/>
                </a:solidFill>
                <a:cs typeface="Arial" panose="020B0604020202020204" pitchFamily="34" charset="0"/>
              </a:rPr>
              <a:t>“Engenharia de Software é uma disciplina que trata do desenvolvimento e da aplicação de metodologias, métodos, técnicas e ferramentas para desenvolver e manter sistemas de</a:t>
            </a:r>
          </a:p>
          <a:p>
            <a:pPr eaLnBrk="1" hangingPunct="1">
              <a:spcBef>
                <a:spcPct val="0"/>
              </a:spcBef>
              <a:buClrTx/>
              <a:buFontTx/>
              <a:buNone/>
            </a:pPr>
            <a:r>
              <a:rPr lang="pt-BR" altLang="pt-BR" sz="2400">
                <a:solidFill>
                  <a:srgbClr val="000000"/>
                </a:solidFill>
                <a:cs typeface="Arial" panose="020B0604020202020204" pitchFamily="34" charset="0"/>
              </a:rPr>
              <a:t>software com qualidade preditível e controlável, operando em máquinas e ambientes reais de modo econômico”.</a:t>
            </a:r>
          </a:p>
          <a:p>
            <a:pPr eaLnBrk="1" hangingPunct="1">
              <a:spcBef>
                <a:spcPct val="0"/>
              </a:spcBef>
              <a:buClrTx/>
              <a:buFontTx/>
              <a:buNone/>
            </a:pPr>
            <a:endParaRPr lang="pt-BR" altLang="pt-BR" sz="2400">
              <a:solidFill>
                <a:srgbClr val="000000"/>
              </a:solidFill>
              <a:cs typeface="Arial" panose="020B0604020202020204" pitchFamily="34" charset="0"/>
            </a:endParaRPr>
          </a:p>
          <a:p>
            <a:pPr eaLnBrk="1" hangingPunct="1">
              <a:spcBef>
                <a:spcPct val="0"/>
              </a:spcBef>
              <a:buClrTx/>
              <a:buFontTx/>
              <a:buNone/>
            </a:pPr>
            <a:r>
              <a:rPr lang="pt-BR" altLang="pt-BR" sz="2400" b="1">
                <a:solidFill>
                  <a:srgbClr val="000000"/>
                </a:solidFill>
                <a:cs typeface="Arial" panose="020B0604020202020204" pitchFamily="34" charset="0"/>
              </a:rPr>
              <a:t>Métodos + Ferramentas + Procedimentos = Paradigma de ES</a:t>
            </a:r>
          </a:p>
          <a:p>
            <a:pPr eaLnBrk="1" hangingPunct="1">
              <a:spcBef>
                <a:spcPct val="0"/>
              </a:spcBef>
              <a:buClrTx/>
              <a:buFontTx/>
              <a:buNone/>
            </a:pPr>
            <a:endParaRPr lang="pt-BR" altLang="pt-BR" sz="2400" b="1">
              <a:solidFill>
                <a:srgbClr val="000000"/>
              </a:solidFill>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ext Box 1">
            <a:extLst>
              <a:ext uri="{FF2B5EF4-FFF2-40B4-BE49-F238E27FC236}">
                <a16:creationId xmlns:a16="http://schemas.microsoft.com/office/drawing/2014/main" id="{8AC5CBA2-1887-9440-AD31-40C677F2FDF3}"/>
              </a:ext>
            </a:extLst>
          </p:cNvPr>
          <p:cNvSpPr txBox="1">
            <a:spLocks noChangeArrowheads="1"/>
          </p:cNvSpPr>
          <p:nvPr/>
        </p:nvSpPr>
        <p:spPr bwMode="auto">
          <a:xfrm>
            <a:off x="1042988" y="1844675"/>
            <a:ext cx="7315200" cy="5002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lnSpc>
                <a:spcPct val="90000"/>
              </a:lnSpc>
              <a:buClrTx/>
              <a:buFontTx/>
              <a:buNone/>
            </a:pPr>
            <a:r>
              <a:rPr lang="pt-BR" altLang="pt-BR" sz="2800">
                <a:cs typeface="Arial" panose="020B0604020202020204" pitchFamily="34" charset="0"/>
              </a:rPr>
              <a:t>Estudo ou aplicação de abordagens sistemáticas, econômicas e quantificáveis para o desenvolvimento, operação e manutenção de software de qualidade. </a:t>
            </a:r>
          </a:p>
          <a:p>
            <a:pPr eaLnBrk="1" hangingPunct="1">
              <a:lnSpc>
                <a:spcPct val="90000"/>
              </a:lnSpc>
              <a:buClrTx/>
              <a:buFontTx/>
              <a:buNone/>
            </a:pPr>
            <a:endParaRPr lang="pt-BR" altLang="pt-BR" sz="2800">
              <a:cs typeface="Arial" panose="020B0604020202020204" pitchFamily="34" charset="0"/>
            </a:endParaRPr>
          </a:p>
          <a:p>
            <a:pPr eaLnBrk="1" hangingPunct="1">
              <a:lnSpc>
                <a:spcPct val="90000"/>
              </a:lnSpc>
              <a:buClrTx/>
              <a:buFontTx/>
              <a:buNone/>
            </a:pPr>
            <a:r>
              <a:rPr lang="pt-BR" altLang="pt-BR" sz="2800">
                <a:cs typeface="Arial" panose="020B0604020202020204" pitchFamily="34" charset="0"/>
              </a:rPr>
              <a:t>Engenheiros de software devem adotar uma abordagem sistemática e organizada para seu trabalho e usar ferramentas e técnicas/métodos apropriados dependendo do problema a ser solucionado, das restrições de desenvolvimento e dos recursos disponíveis</a:t>
            </a:r>
          </a:p>
          <a:p>
            <a:pPr algn="ctr" eaLnBrk="1" hangingPunct="1">
              <a:lnSpc>
                <a:spcPct val="90000"/>
              </a:lnSpc>
              <a:buClrTx/>
              <a:buFontTx/>
              <a:buNone/>
            </a:pPr>
            <a:endParaRPr lang="pt-BR" altLang="pt-BR" sz="2800">
              <a:cs typeface="Arial" panose="020B0604020202020204" pitchFamily="34" charset="0"/>
            </a:endParaRPr>
          </a:p>
        </p:txBody>
      </p:sp>
      <p:sp>
        <p:nvSpPr>
          <p:cNvPr id="149506" name="Text Box 2">
            <a:extLst>
              <a:ext uri="{FF2B5EF4-FFF2-40B4-BE49-F238E27FC236}">
                <a16:creationId xmlns:a16="http://schemas.microsoft.com/office/drawing/2014/main" id="{1E7933EC-D328-274B-8B37-7CA063E3D9A6}"/>
              </a:ext>
            </a:extLst>
          </p:cNvPr>
          <p:cNvSpPr txBox="1">
            <a:spLocks noChangeArrowheads="1"/>
          </p:cNvSpPr>
          <p:nvPr/>
        </p:nvSpPr>
        <p:spPr bwMode="auto">
          <a:xfrm>
            <a:off x="903288" y="549275"/>
            <a:ext cx="7772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latin typeface="Calibri" panose="020F0502020204030204" pitchFamily="34" charset="0"/>
                <a:cs typeface="Arial" panose="020B0604020202020204" pitchFamily="34" charset="0"/>
              </a:rPr>
              <a:t>Definição de Eng.Software</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ext Box 1">
            <a:extLst>
              <a:ext uri="{FF2B5EF4-FFF2-40B4-BE49-F238E27FC236}">
                <a16:creationId xmlns:a16="http://schemas.microsoft.com/office/drawing/2014/main" id="{36BE7688-F217-F04F-B1ED-FFF96FE5D006}"/>
              </a:ext>
            </a:extLst>
          </p:cNvPr>
          <p:cNvSpPr txBox="1">
            <a:spLocks noChangeArrowheads="1"/>
          </p:cNvSpPr>
          <p:nvPr/>
        </p:nvSpPr>
        <p:spPr bwMode="auto">
          <a:xfrm>
            <a:off x="827088" y="765175"/>
            <a:ext cx="8048625"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120" tIns="48240" rIns="96120" bIns="4824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Definição de Eng.Software</a:t>
            </a:r>
          </a:p>
        </p:txBody>
      </p:sp>
      <p:sp>
        <p:nvSpPr>
          <p:cNvPr id="151554" name="Text Box 2">
            <a:extLst>
              <a:ext uri="{FF2B5EF4-FFF2-40B4-BE49-F238E27FC236}">
                <a16:creationId xmlns:a16="http://schemas.microsoft.com/office/drawing/2014/main" id="{352AB6A8-9BC5-8A4D-838E-FA8AE4CB7C35}"/>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120" tIns="48240" rIns="96120" bIns="4824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cs typeface="Arial" panose="020B0604020202020204" pitchFamily="34" charset="0"/>
              </a:rPr>
              <a:t>Programas de computador e documentação associada</a:t>
            </a:r>
          </a:p>
          <a:p>
            <a:pPr eaLnBrk="1" hangingPunct="1">
              <a:buClrTx/>
              <a:buFontTx/>
              <a:buNone/>
            </a:pPr>
            <a:r>
              <a:rPr lang="pt-BR" altLang="pt-BR">
                <a:cs typeface="Arial" panose="020B0604020202020204" pitchFamily="34" charset="0"/>
              </a:rPr>
              <a:t>Produtos de software podem ser desenvolvidos para um cliente particular ou podem ser desenvolvidos para um mercado geral</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ext Box 1">
            <a:extLst>
              <a:ext uri="{FF2B5EF4-FFF2-40B4-BE49-F238E27FC236}">
                <a16:creationId xmlns:a16="http://schemas.microsoft.com/office/drawing/2014/main" id="{ED6B63CB-AE4D-3441-B3C1-45711B50EA74}"/>
              </a:ext>
            </a:extLst>
          </p:cNvPr>
          <p:cNvSpPr txBox="1">
            <a:spLocks noChangeArrowheads="1"/>
          </p:cNvSpPr>
          <p:nvPr/>
        </p:nvSpPr>
        <p:spPr bwMode="auto">
          <a:xfrm>
            <a:off x="685800" y="771525"/>
            <a:ext cx="84582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b="1">
                <a:solidFill>
                  <a:srgbClr val="FFFFFF"/>
                </a:solidFill>
                <a:cs typeface="Arial" panose="020B0604020202020204" pitchFamily="34" charset="0"/>
              </a:rPr>
              <a:t>Sites de Interesse em Engenharia de Software</a:t>
            </a:r>
            <a:br>
              <a:rPr lang="pt-BR" altLang="pt-BR" b="1">
                <a:solidFill>
                  <a:srgbClr val="FFFFFF"/>
                </a:solidFill>
                <a:cs typeface="Arial" panose="020B0604020202020204" pitchFamily="34" charset="0"/>
              </a:rPr>
            </a:br>
            <a:endParaRPr lang="pt-BR" altLang="pt-BR" b="1">
              <a:solidFill>
                <a:srgbClr val="FFFFFF"/>
              </a:solidFill>
              <a:cs typeface="Arial" panose="020B0604020202020204" pitchFamily="34" charset="0"/>
            </a:endParaRPr>
          </a:p>
        </p:txBody>
      </p:sp>
      <p:sp>
        <p:nvSpPr>
          <p:cNvPr id="153602" name="Rectangle 2">
            <a:extLst>
              <a:ext uri="{FF2B5EF4-FFF2-40B4-BE49-F238E27FC236}">
                <a16:creationId xmlns:a16="http://schemas.microsoft.com/office/drawing/2014/main" id="{2F3C5562-CEF9-7545-AED0-75C6E74406F2}"/>
              </a:ext>
            </a:extLst>
          </p:cNvPr>
          <p:cNvSpPr>
            <a:spLocks noChangeArrowheads="1"/>
          </p:cNvSpPr>
          <p:nvPr/>
        </p:nvSpPr>
        <p:spPr bwMode="auto">
          <a:xfrm>
            <a:off x="684213" y="1484313"/>
            <a:ext cx="7991475" cy="503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marL="457200">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1800">
                <a:solidFill>
                  <a:srgbClr val="000000"/>
                </a:solidFill>
                <a:latin typeface="Arial" panose="020B0604020202020204" pitchFamily="34" charset="0"/>
                <a:cs typeface="Arial" panose="020B0604020202020204" pitchFamily="34" charset="0"/>
              </a:rPr>
              <a:t>Sociedades e Institutos</a:t>
            </a:r>
          </a:p>
          <a:p>
            <a:pPr lvl="1" indent="0" eaLnBrk="1" hangingPunct="1">
              <a:spcBef>
                <a:spcPct val="0"/>
              </a:spcBef>
              <a:buClrTx/>
              <a:buFontTx/>
              <a:buNone/>
            </a:pPr>
            <a:r>
              <a:rPr lang="pt-BR" altLang="pt-BR" sz="1800">
                <a:solidFill>
                  <a:srgbClr val="0000FF"/>
                </a:solidFill>
                <a:cs typeface="Arial" panose="020B0604020202020204" pitchFamily="34" charset="0"/>
                <a:hlinkClick r:id="rId3"/>
              </a:rPr>
              <a:t>Softex </a:t>
            </a:r>
            <a:r>
              <a:rPr lang="pt-BR" altLang="pt-BR" sz="1800">
                <a:cs typeface="Arial" panose="020B0604020202020204" pitchFamily="34" charset="0"/>
              </a:rPr>
              <a:t>- Sociedade Brasileira para a exportação de software.</a:t>
            </a:r>
          </a:p>
          <a:p>
            <a:pPr lvl="1" indent="0" eaLnBrk="1" hangingPunct="1">
              <a:spcBef>
                <a:spcPct val="0"/>
              </a:spcBef>
              <a:buClrTx/>
              <a:buFontTx/>
              <a:buNone/>
            </a:pPr>
            <a:r>
              <a:rPr lang="pt-BR" altLang="pt-BR" sz="1800">
                <a:solidFill>
                  <a:srgbClr val="0000FF"/>
                </a:solidFill>
                <a:cs typeface="Arial" panose="020B0604020202020204" pitchFamily="34" charset="0"/>
                <a:hlinkClick r:id="rId4"/>
              </a:rPr>
              <a:t>Software Engineering Institute.</a:t>
            </a:r>
          </a:p>
          <a:p>
            <a:pPr lvl="1" indent="0" eaLnBrk="1" hangingPunct="1">
              <a:spcBef>
                <a:spcPct val="0"/>
              </a:spcBef>
              <a:buClrTx/>
              <a:buFontTx/>
              <a:buNone/>
            </a:pPr>
            <a:r>
              <a:rPr lang="pt-BR" altLang="pt-BR" sz="1800">
                <a:solidFill>
                  <a:srgbClr val="0000FF"/>
                </a:solidFill>
                <a:cs typeface="Arial" panose="020B0604020202020204" pitchFamily="34" charset="0"/>
                <a:hlinkClick r:id="rId5"/>
              </a:rPr>
              <a:t>SIGSOFT </a:t>
            </a:r>
            <a:r>
              <a:rPr lang="pt-BR" altLang="pt-BR" sz="1800">
                <a:cs typeface="Arial" panose="020B0604020202020204" pitchFamily="34" charset="0"/>
              </a:rPr>
              <a:t>- Grupo de Interesse em ES da ACM. Tem links para revistas e anais de conferências.</a:t>
            </a:r>
          </a:p>
          <a:p>
            <a:pPr eaLnBrk="1" hangingPunct="1">
              <a:spcBef>
                <a:spcPct val="0"/>
              </a:spcBef>
              <a:buClrTx/>
              <a:buFontTx/>
              <a:buNone/>
            </a:pPr>
            <a:r>
              <a:rPr lang="pt-BR" altLang="pt-BR" sz="1800">
                <a:solidFill>
                  <a:srgbClr val="000000"/>
                </a:solidFill>
                <a:latin typeface="Arial" panose="020B0604020202020204" pitchFamily="34" charset="0"/>
                <a:cs typeface="Arial" panose="020B0604020202020204" pitchFamily="34" charset="0"/>
              </a:rPr>
              <a:t>Revistas especializadas</a:t>
            </a:r>
          </a:p>
          <a:p>
            <a:pPr lvl="1" indent="0" eaLnBrk="1" hangingPunct="1">
              <a:spcBef>
                <a:spcPct val="0"/>
              </a:spcBef>
              <a:buClrTx/>
              <a:buFontTx/>
              <a:buNone/>
            </a:pPr>
            <a:r>
              <a:rPr lang="pt-BR" altLang="pt-BR" sz="1800">
                <a:solidFill>
                  <a:srgbClr val="0000FF"/>
                </a:solidFill>
                <a:cs typeface="Arial" panose="020B0604020202020204" pitchFamily="34" charset="0"/>
                <a:hlinkClick r:id="rId6"/>
              </a:rPr>
              <a:t>IEEE Software </a:t>
            </a:r>
            <a:r>
              <a:rPr lang="pt-BR" altLang="pt-BR" sz="1800">
                <a:cs typeface="Arial" panose="020B0604020202020204" pitchFamily="34" charset="0"/>
              </a:rPr>
              <a:t>.</a:t>
            </a:r>
          </a:p>
          <a:p>
            <a:pPr lvl="1" indent="0" eaLnBrk="1" hangingPunct="1">
              <a:spcBef>
                <a:spcPct val="0"/>
              </a:spcBef>
              <a:buClrTx/>
              <a:buFontTx/>
              <a:buNone/>
            </a:pPr>
            <a:r>
              <a:rPr lang="pt-BR" altLang="pt-BR" sz="1800">
                <a:solidFill>
                  <a:srgbClr val="0000FF"/>
                </a:solidFill>
                <a:cs typeface="Arial" panose="020B0604020202020204" pitchFamily="34" charset="0"/>
                <a:hlinkClick r:id="rId7"/>
              </a:rPr>
              <a:t>Software Development Magazine</a:t>
            </a:r>
          </a:p>
          <a:p>
            <a:pPr lvl="1" indent="0" eaLnBrk="1" hangingPunct="1">
              <a:spcBef>
                <a:spcPct val="0"/>
              </a:spcBef>
              <a:buClrTx/>
              <a:buFontTx/>
              <a:buNone/>
            </a:pPr>
            <a:r>
              <a:rPr lang="pt-BR" altLang="pt-BR" sz="1800">
                <a:solidFill>
                  <a:srgbClr val="0000FF"/>
                </a:solidFill>
                <a:cs typeface="Arial" panose="020B0604020202020204" pitchFamily="34" charset="0"/>
                <a:hlinkClick r:id="rId8"/>
              </a:rPr>
              <a:t>C/C++ Users Journal</a:t>
            </a:r>
          </a:p>
          <a:p>
            <a:pPr lvl="1" indent="0" eaLnBrk="1" hangingPunct="1">
              <a:spcBef>
                <a:spcPct val="0"/>
              </a:spcBef>
              <a:buClrTx/>
              <a:buFontTx/>
              <a:buNone/>
            </a:pPr>
            <a:r>
              <a:rPr lang="pt-BR" altLang="pt-BR" sz="1800">
                <a:solidFill>
                  <a:srgbClr val="0000FF"/>
                </a:solidFill>
                <a:cs typeface="Arial" panose="020B0604020202020204" pitchFamily="34" charset="0"/>
                <a:hlinkClick r:id="rId9"/>
              </a:rPr>
              <a:t>Dr. Dobb's Journal</a:t>
            </a:r>
          </a:p>
          <a:p>
            <a:pPr lvl="1" indent="0" eaLnBrk="1" hangingPunct="1">
              <a:spcBef>
                <a:spcPct val="0"/>
              </a:spcBef>
              <a:buClrTx/>
              <a:buFontTx/>
              <a:buNone/>
            </a:pPr>
            <a:r>
              <a:rPr lang="pt-BR" altLang="pt-BR" sz="1800">
                <a:solidFill>
                  <a:srgbClr val="0000FF"/>
                </a:solidFill>
                <a:cs typeface="Arial" panose="020B0604020202020204" pitchFamily="34" charset="0"/>
                <a:hlinkClick r:id="rId10"/>
              </a:rPr>
              <a:t>MSDN Magazine</a:t>
            </a:r>
          </a:p>
          <a:p>
            <a:pPr lvl="1" indent="0" eaLnBrk="1" hangingPunct="1">
              <a:spcBef>
                <a:spcPct val="0"/>
              </a:spcBef>
              <a:buClrTx/>
              <a:buFontTx/>
              <a:buNone/>
            </a:pPr>
            <a:r>
              <a:rPr lang="pt-BR" altLang="pt-BR" sz="1800">
                <a:solidFill>
                  <a:srgbClr val="0000FF"/>
                </a:solidFill>
                <a:cs typeface="Arial" panose="020B0604020202020204" pitchFamily="34" charset="0"/>
                <a:hlinkClick r:id="rId11"/>
              </a:rPr>
              <a:t>Sys Admi</a:t>
            </a:r>
          </a:p>
          <a:p>
            <a:pPr lvl="1" indent="0" eaLnBrk="1" hangingPunct="1">
              <a:spcBef>
                <a:spcPct val="0"/>
              </a:spcBef>
              <a:buClrTx/>
              <a:buFontTx/>
              <a:buNone/>
            </a:pPr>
            <a:r>
              <a:rPr lang="pt-BR" altLang="pt-BR" sz="1800">
                <a:solidFill>
                  <a:srgbClr val="0000FF"/>
                </a:solidFill>
                <a:cs typeface="Arial" panose="020B0604020202020204" pitchFamily="34" charset="0"/>
                <a:hlinkClick r:id="rId12"/>
              </a:rPr>
              <a:t>SD Expo</a:t>
            </a:r>
          </a:p>
          <a:p>
            <a:pPr lvl="1" indent="0" eaLnBrk="1" hangingPunct="1">
              <a:spcBef>
                <a:spcPct val="0"/>
              </a:spcBef>
              <a:buClrTx/>
              <a:buFontTx/>
              <a:buNone/>
            </a:pPr>
            <a:r>
              <a:rPr lang="pt-BR" altLang="pt-BR" sz="1800">
                <a:solidFill>
                  <a:srgbClr val="0000FF"/>
                </a:solidFill>
                <a:cs typeface="Arial" panose="020B0604020202020204" pitchFamily="34" charset="0"/>
                <a:hlinkClick r:id="rId13"/>
              </a:rPr>
              <a:t>Unixreview</a:t>
            </a:r>
          </a:p>
          <a:p>
            <a:pPr lvl="1" indent="0" eaLnBrk="1" hangingPunct="1">
              <a:spcBef>
                <a:spcPct val="0"/>
              </a:spcBef>
              <a:buClrTx/>
              <a:buFontTx/>
              <a:buNone/>
            </a:pPr>
            <a:r>
              <a:rPr lang="pt-BR" altLang="pt-BR" sz="1800">
                <a:solidFill>
                  <a:srgbClr val="0000FF"/>
                </a:solidFill>
                <a:cs typeface="Arial" panose="020B0604020202020204" pitchFamily="34" charset="0"/>
                <a:hlinkClick r:id="rId14"/>
              </a:rPr>
              <a:t>Windows Developer's Journal</a:t>
            </a:r>
          </a:p>
          <a:p>
            <a:pPr eaLnBrk="1" hangingPunct="1">
              <a:spcBef>
                <a:spcPct val="0"/>
              </a:spcBef>
              <a:buClrTx/>
              <a:buFontTx/>
              <a:buNone/>
            </a:pPr>
            <a:r>
              <a:rPr lang="pt-BR" altLang="pt-BR" sz="1800">
                <a:solidFill>
                  <a:srgbClr val="000000"/>
                </a:solidFill>
                <a:latin typeface="Arial" panose="020B0604020202020204" pitchFamily="34" charset="0"/>
                <a:cs typeface="Arial" panose="020B0604020202020204" pitchFamily="34" charset="0"/>
              </a:rPr>
              <a:t>Software Metrics</a:t>
            </a:r>
          </a:p>
          <a:p>
            <a:pPr lvl="1" indent="0" eaLnBrk="1" hangingPunct="1">
              <a:spcBef>
                <a:spcPct val="0"/>
              </a:spcBef>
              <a:buClrTx/>
              <a:buFontTx/>
              <a:buNone/>
            </a:pPr>
            <a:r>
              <a:rPr lang="pt-BR" altLang="pt-BR" sz="1800">
                <a:solidFill>
                  <a:srgbClr val="0000FF"/>
                </a:solidFill>
                <a:cs typeface="Arial" panose="020B0604020202020204" pitchFamily="34" charset="0"/>
                <a:hlinkClick r:id="rId15"/>
              </a:rPr>
              <a:t>IFPUG</a:t>
            </a:r>
          </a:p>
          <a:p>
            <a:pPr lvl="1" indent="0" eaLnBrk="1" hangingPunct="1">
              <a:spcBef>
                <a:spcPct val="0"/>
              </a:spcBef>
              <a:buClrTx/>
              <a:buFontTx/>
              <a:buNone/>
            </a:pPr>
            <a:r>
              <a:rPr lang="pt-BR" altLang="pt-BR" sz="1800">
                <a:solidFill>
                  <a:srgbClr val="0000FF"/>
                </a:solidFill>
                <a:cs typeface="Arial" panose="020B0604020202020204" pitchFamily="34" charset="0"/>
                <a:hlinkClick r:id="rId16"/>
              </a:rPr>
              <a:t>COCOMO II</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ext Box 1">
            <a:extLst>
              <a:ext uri="{FF2B5EF4-FFF2-40B4-BE49-F238E27FC236}">
                <a16:creationId xmlns:a16="http://schemas.microsoft.com/office/drawing/2014/main" id="{5081E4D3-2BEA-C946-8981-B281D8D120C8}"/>
              </a:ext>
            </a:extLst>
          </p:cNvPr>
          <p:cNvSpPr txBox="1">
            <a:spLocks noChangeArrowheads="1"/>
          </p:cNvSpPr>
          <p:nvPr/>
        </p:nvSpPr>
        <p:spPr bwMode="auto">
          <a:xfrm>
            <a:off x="685800" y="609600"/>
            <a:ext cx="8458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000">
                <a:solidFill>
                  <a:srgbClr val="FFFFFF"/>
                </a:solidFill>
                <a:cs typeface="Arial" panose="020B0604020202020204" pitchFamily="34" charset="0"/>
              </a:rPr>
              <a:t>Objetivos da Engenharia de Software</a:t>
            </a:r>
          </a:p>
        </p:txBody>
      </p:sp>
      <p:sp>
        <p:nvSpPr>
          <p:cNvPr id="155650" name="Text Box 2">
            <a:extLst>
              <a:ext uri="{FF2B5EF4-FFF2-40B4-BE49-F238E27FC236}">
                <a16:creationId xmlns:a16="http://schemas.microsoft.com/office/drawing/2014/main" id="{70A680D4-5C4F-794A-B144-92C4A05E73F4}"/>
              </a:ext>
            </a:extLst>
          </p:cNvPr>
          <p:cNvSpPr txBox="1">
            <a:spLocks noChangeArrowheads="1"/>
          </p:cNvSpPr>
          <p:nvPr/>
        </p:nvSpPr>
        <p:spPr bwMode="auto">
          <a:xfrm>
            <a:off x="684213" y="1700213"/>
            <a:ext cx="7772400" cy="478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lnSpc>
                <a:spcPct val="90000"/>
              </a:lnSpc>
              <a:buClrTx/>
              <a:buFontTx/>
              <a:buNone/>
            </a:pPr>
            <a:r>
              <a:rPr lang="pt-BR" altLang="pt-BR">
                <a:cs typeface="Arial" panose="020B0604020202020204" pitchFamily="34" charset="0"/>
              </a:rPr>
              <a:t>Controle sobre o desenvolvimento de software dentro de </a:t>
            </a:r>
            <a:r>
              <a:rPr lang="pt-BR" altLang="pt-BR" b="1">
                <a:cs typeface="Arial" panose="020B0604020202020204" pitchFamily="34" charset="0"/>
              </a:rPr>
              <a:t>custos</a:t>
            </a:r>
            <a:r>
              <a:rPr lang="pt-BR" altLang="pt-BR">
                <a:cs typeface="Arial" panose="020B0604020202020204" pitchFamily="34" charset="0"/>
              </a:rPr>
              <a:t>, </a:t>
            </a:r>
            <a:r>
              <a:rPr lang="pt-BR" altLang="pt-BR" b="1">
                <a:cs typeface="Arial" panose="020B0604020202020204" pitchFamily="34" charset="0"/>
              </a:rPr>
              <a:t>prazos</a:t>
            </a:r>
            <a:r>
              <a:rPr lang="pt-BR" altLang="pt-BR">
                <a:cs typeface="Arial" panose="020B0604020202020204" pitchFamily="34" charset="0"/>
              </a:rPr>
              <a:t> e níveis de </a:t>
            </a:r>
            <a:r>
              <a:rPr lang="pt-BR" altLang="pt-BR" b="1">
                <a:cs typeface="Arial" panose="020B0604020202020204" pitchFamily="34" charset="0"/>
              </a:rPr>
              <a:t>qualidade</a:t>
            </a:r>
            <a:r>
              <a:rPr lang="pt-BR" altLang="pt-BR">
                <a:cs typeface="Arial" panose="020B0604020202020204" pitchFamily="34" charset="0"/>
              </a:rPr>
              <a:t> desejados</a:t>
            </a:r>
          </a:p>
          <a:p>
            <a:pPr eaLnBrk="1" hangingPunct="1">
              <a:lnSpc>
                <a:spcPct val="90000"/>
              </a:lnSpc>
              <a:buClrTx/>
              <a:buFontTx/>
              <a:buNone/>
            </a:pPr>
            <a:r>
              <a:rPr lang="pt-BR" altLang="pt-BR">
                <a:cs typeface="Arial" panose="020B0604020202020204" pitchFamily="34" charset="0"/>
              </a:rPr>
              <a:t>Produtividade no desenvolvimento, operação e manutenção de software</a:t>
            </a:r>
          </a:p>
          <a:p>
            <a:pPr eaLnBrk="1" hangingPunct="1">
              <a:lnSpc>
                <a:spcPct val="90000"/>
              </a:lnSpc>
              <a:buClrTx/>
              <a:buFontTx/>
              <a:buNone/>
            </a:pPr>
            <a:r>
              <a:rPr lang="pt-BR" altLang="pt-BR">
                <a:cs typeface="Arial" panose="020B0604020202020204" pitchFamily="34" charset="0"/>
              </a:rPr>
              <a:t>Qualidade versus Produtividade</a:t>
            </a:r>
          </a:p>
          <a:p>
            <a:pPr eaLnBrk="1" hangingPunct="1">
              <a:lnSpc>
                <a:spcPct val="90000"/>
              </a:lnSpc>
              <a:buClrTx/>
              <a:buFontTx/>
              <a:buNone/>
            </a:pPr>
            <a:r>
              <a:rPr lang="pt-BR" altLang="pt-BR">
                <a:cs typeface="Arial" panose="020B0604020202020204" pitchFamily="34" charset="0"/>
              </a:rPr>
              <a:t>Permitir que profissionais tenham controle sobre o desenvolvimento de software dentro de custos, prazos e níveis de qualidade desejados</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ext Box 1">
            <a:extLst>
              <a:ext uri="{FF2B5EF4-FFF2-40B4-BE49-F238E27FC236}">
                <a16:creationId xmlns:a16="http://schemas.microsoft.com/office/drawing/2014/main" id="{449C6AB2-41DD-6645-AE74-523E7EC14244}"/>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Objetivos da Eng. de Software</a:t>
            </a:r>
          </a:p>
        </p:txBody>
      </p:sp>
      <p:sp>
        <p:nvSpPr>
          <p:cNvPr id="157698" name="Text Box 2">
            <a:extLst>
              <a:ext uri="{FF2B5EF4-FFF2-40B4-BE49-F238E27FC236}">
                <a16:creationId xmlns:a16="http://schemas.microsoft.com/office/drawing/2014/main" id="{0F68CED5-8E3A-B346-98A1-CC8A08D6D13F}"/>
              </a:ext>
            </a:extLst>
          </p:cNvPr>
          <p:cNvSpPr txBox="1">
            <a:spLocks noChangeArrowheads="1"/>
          </p:cNvSpPr>
          <p:nvPr/>
        </p:nvSpPr>
        <p:spPr bwMode="auto">
          <a:xfrm>
            <a:off x="685800" y="1981200"/>
            <a:ext cx="8062913"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cs typeface="Arial" panose="020B0604020202020204" pitchFamily="34" charset="0"/>
              </a:rPr>
              <a:t>Saber como estimar um projeto (tamanho, custo, cronograma)</a:t>
            </a:r>
          </a:p>
          <a:p>
            <a:pPr eaLnBrk="1" hangingPunct="1">
              <a:buClrTx/>
              <a:buFontTx/>
              <a:buNone/>
            </a:pPr>
            <a:r>
              <a:rPr lang="pt-BR" altLang="pt-BR">
                <a:cs typeface="Arial" panose="020B0604020202020204" pitchFamily="34" charset="0"/>
              </a:rPr>
              <a:t>Saber como monitorar o andamento de um projeto de desenvolvimento e a outros elementos vinculados ao software</a:t>
            </a:r>
          </a:p>
          <a:p>
            <a:pPr eaLnBrk="1" hangingPunct="1">
              <a:buClrTx/>
              <a:buFontTx/>
              <a:buNone/>
            </a:pPr>
            <a:r>
              <a:rPr lang="pt-BR" altLang="pt-BR">
                <a:cs typeface="Arial" panose="020B0604020202020204" pitchFamily="34" charset="0"/>
              </a:rPr>
              <a:t>Saber como testar efetivamente</a:t>
            </a:r>
          </a:p>
          <a:p>
            <a:pPr eaLnBrk="1" hangingPunct="1">
              <a:buClrTx/>
              <a:buFontTx/>
              <a:buNone/>
            </a:pPr>
            <a:r>
              <a:rPr lang="pt-BR" altLang="pt-BR">
                <a:cs typeface="Arial" panose="020B0604020202020204" pitchFamily="34" charset="0"/>
              </a:rPr>
              <a:t>Saber como controlar a evolução do Software</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ext Box 1">
            <a:extLst>
              <a:ext uri="{FF2B5EF4-FFF2-40B4-BE49-F238E27FC236}">
                <a16:creationId xmlns:a16="http://schemas.microsoft.com/office/drawing/2014/main" id="{491D238C-8C3A-0044-896D-CAB13A41EC15}"/>
              </a:ext>
            </a:extLst>
          </p:cNvPr>
          <p:cNvSpPr txBox="1">
            <a:spLocks noChangeArrowheads="1"/>
          </p:cNvSpPr>
          <p:nvPr/>
        </p:nvSpPr>
        <p:spPr bwMode="auto">
          <a:xfrm>
            <a:off x="685800" y="609600"/>
            <a:ext cx="845820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b"/>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PT" altLang="pt-BR" sz="3600">
                <a:solidFill>
                  <a:srgbClr val="FFFFFF"/>
                </a:solidFill>
                <a:cs typeface="Arial" panose="020B0604020202020204" pitchFamily="34" charset="0"/>
              </a:rPr>
              <a:t>Características da Engenharia de Software</a:t>
            </a:r>
          </a:p>
        </p:txBody>
      </p:sp>
      <p:sp>
        <p:nvSpPr>
          <p:cNvPr id="159746" name="Text Box 2">
            <a:extLst>
              <a:ext uri="{FF2B5EF4-FFF2-40B4-BE49-F238E27FC236}">
                <a16:creationId xmlns:a16="http://schemas.microsoft.com/office/drawing/2014/main" id="{8872E6ED-3327-4941-BEC1-5CEE096948A1}"/>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PT" altLang="pt-BR">
                <a:cs typeface="Arial" panose="020B0604020202020204" pitchFamily="34" charset="0"/>
              </a:rPr>
              <a:t>A Engenharia de Software se refere a software (sistemas) desenvolvidos por grupos ao invés de indivíduos</a:t>
            </a:r>
          </a:p>
          <a:p>
            <a:pPr eaLnBrk="1" hangingPunct="1">
              <a:buClrTx/>
              <a:buFontTx/>
              <a:buNone/>
            </a:pPr>
            <a:r>
              <a:rPr lang="pt-PT" altLang="pt-BR">
                <a:cs typeface="Arial" panose="020B0604020202020204" pitchFamily="34" charset="0"/>
              </a:rPr>
              <a:t>usa princípios de engenharia ao invés de arte, e </a:t>
            </a:r>
          </a:p>
          <a:p>
            <a:pPr eaLnBrk="1" hangingPunct="1">
              <a:buClrTx/>
              <a:buFontTx/>
              <a:buNone/>
            </a:pPr>
            <a:r>
              <a:rPr lang="pt-PT" altLang="pt-BR">
                <a:cs typeface="Arial" panose="020B0604020202020204" pitchFamily="34" charset="0"/>
              </a:rPr>
              <a:t>inclui tanto aspectos técnicos quanto não técnicos</a:t>
            </a:r>
          </a:p>
        </p:txBody>
      </p:sp>
    </p:spTree>
  </p:cSld>
  <p:clrMapOvr>
    <a:masterClrMapping/>
  </p:clrMapOvr>
  <p:transition spd="slow"/>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ext Box 1">
            <a:extLst>
              <a:ext uri="{FF2B5EF4-FFF2-40B4-BE49-F238E27FC236}">
                <a16:creationId xmlns:a16="http://schemas.microsoft.com/office/drawing/2014/main" id="{81D61C54-03FF-574D-BC39-20071E0C546B}"/>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Elementos da Eng.Software</a:t>
            </a:r>
          </a:p>
        </p:txBody>
      </p:sp>
      <p:pic>
        <p:nvPicPr>
          <p:cNvPr id="161794" name="Picture 2">
            <a:extLst>
              <a:ext uri="{FF2B5EF4-FFF2-40B4-BE49-F238E27FC236}">
                <a16:creationId xmlns:a16="http://schemas.microsoft.com/office/drawing/2014/main" id="{336E836A-D24B-9843-B3C4-F30399257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700213"/>
            <a:ext cx="4581525" cy="4591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AutoShape 1">
            <a:extLst>
              <a:ext uri="{FF2B5EF4-FFF2-40B4-BE49-F238E27FC236}">
                <a16:creationId xmlns:a16="http://schemas.microsoft.com/office/drawing/2014/main" id="{744326F1-F5FE-834F-B6D3-7094E0AB3C2A}"/>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Software</a:t>
            </a:r>
          </a:p>
        </p:txBody>
      </p:sp>
      <p:sp>
        <p:nvSpPr>
          <p:cNvPr id="47106" name="AutoShape 2">
            <a:extLst>
              <a:ext uri="{FF2B5EF4-FFF2-40B4-BE49-F238E27FC236}">
                <a16:creationId xmlns:a16="http://schemas.microsoft.com/office/drawing/2014/main" id="{A019813C-13AE-AC4A-A126-A07685EC3862}"/>
              </a:ext>
            </a:extLst>
          </p:cNvPr>
          <p:cNvSpPr>
            <a:spLocks noChangeArrowheads="1"/>
          </p:cNvSpPr>
          <p:nvPr/>
        </p:nvSpPr>
        <p:spPr bwMode="auto">
          <a:xfrm>
            <a:off x="762000" y="1905000"/>
            <a:ext cx="8153400" cy="4117975"/>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a:solidFill>
                  <a:srgbClr val="000000"/>
                </a:solidFill>
                <a:latin typeface="Calibri" panose="020F0502020204030204" pitchFamily="34" charset="0"/>
              </a:rPr>
              <a:t>O software é um elemento de sistema lógico, e não físico. Portanto, o software tem características que são consideravelmente diferentes das do hardware:</a:t>
            </a:r>
          </a:p>
          <a:p>
            <a:pPr eaLnBrk="1" hangingPunct="1">
              <a:spcBef>
                <a:spcPct val="0"/>
              </a:spcBef>
              <a:buClrTx/>
              <a:buFontTx/>
              <a:buNone/>
            </a:pPr>
            <a:r>
              <a:rPr lang="pt-BR" altLang="pt-BR" sz="2400">
                <a:solidFill>
                  <a:srgbClr val="000000"/>
                </a:solidFill>
                <a:latin typeface="Calibri" panose="020F0502020204030204" pitchFamily="34" charset="0"/>
              </a:rPr>
              <a:t> </a:t>
            </a:r>
          </a:p>
          <a:p>
            <a:pPr eaLnBrk="1" hangingPunct="1">
              <a:spcBef>
                <a:spcPct val="0"/>
              </a:spcBef>
              <a:buClrTx/>
              <a:buFontTx/>
              <a:buNone/>
            </a:pPr>
            <a:r>
              <a:rPr lang="pt-BR" altLang="pt-BR" sz="2400">
                <a:solidFill>
                  <a:srgbClr val="000000"/>
                </a:solidFill>
                <a:latin typeface="Calibri" panose="020F0502020204030204" pitchFamily="34" charset="0"/>
              </a:rPr>
              <a:t>1. O software é desenvolvido e projetado por engenharia, não manufaturado no sentido clássico.</a:t>
            </a:r>
          </a:p>
          <a:p>
            <a:pPr eaLnBrk="1" hangingPunct="1">
              <a:spcBef>
                <a:spcPct val="0"/>
              </a:spcBef>
              <a:buClrTx/>
              <a:buFontTx/>
              <a:buNone/>
            </a:pPr>
            <a:r>
              <a:rPr lang="pt-BR" altLang="pt-BR" sz="2400">
                <a:solidFill>
                  <a:srgbClr val="000000"/>
                </a:solidFill>
                <a:latin typeface="Calibri" panose="020F0502020204030204" pitchFamily="34" charset="0"/>
              </a:rPr>
              <a:t> </a:t>
            </a:r>
          </a:p>
          <a:p>
            <a:pPr eaLnBrk="1" hangingPunct="1">
              <a:spcBef>
                <a:spcPct val="0"/>
              </a:spcBef>
              <a:buClrTx/>
              <a:buFontTx/>
              <a:buNone/>
            </a:pPr>
            <a:r>
              <a:rPr lang="pt-BR" altLang="pt-BR" sz="2400">
                <a:solidFill>
                  <a:srgbClr val="000000"/>
                </a:solidFill>
                <a:latin typeface="Calibri" panose="020F0502020204030204" pitchFamily="34" charset="0"/>
              </a:rPr>
              <a:t>2. O software não se desgasta.</a:t>
            </a:r>
          </a:p>
          <a:p>
            <a:pPr eaLnBrk="1" hangingPunct="1">
              <a:spcBef>
                <a:spcPct val="0"/>
              </a:spcBef>
              <a:buClrTx/>
              <a:buFontTx/>
              <a:buNone/>
            </a:pPr>
            <a:r>
              <a:rPr lang="pt-BR" altLang="pt-BR" sz="2400">
                <a:solidFill>
                  <a:srgbClr val="000000"/>
                </a:solidFill>
                <a:latin typeface="Calibri" panose="020F0502020204030204" pitchFamily="34" charset="0"/>
              </a:rPr>
              <a:t> </a:t>
            </a:r>
          </a:p>
          <a:p>
            <a:pPr eaLnBrk="1" hangingPunct="1">
              <a:spcBef>
                <a:spcPct val="0"/>
              </a:spcBef>
              <a:buClrTx/>
              <a:buFontTx/>
              <a:buNone/>
            </a:pPr>
            <a:r>
              <a:rPr lang="pt-BR" altLang="pt-BR" sz="2400">
                <a:solidFill>
                  <a:srgbClr val="000000"/>
                </a:solidFill>
                <a:latin typeface="Calibri" panose="020F0502020204030204" pitchFamily="34" charset="0"/>
              </a:rPr>
              <a:t>3. A maioria dos softwares é feita sob medida em vez de ser montada a partir de componentes existentes.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ext Box 1">
            <a:extLst>
              <a:ext uri="{FF2B5EF4-FFF2-40B4-BE49-F238E27FC236}">
                <a16:creationId xmlns:a16="http://schemas.microsoft.com/office/drawing/2014/main" id="{5513BE72-B896-F344-BE0C-6CE487891A64}"/>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Elementos da Eng.Software</a:t>
            </a:r>
          </a:p>
        </p:txBody>
      </p:sp>
      <p:pic>
        <p:nvPicPr>
          <p:cNvPr id="163842" name="Picture 2">
            <a:extLst>
              <a:ext uri="{FF2B5EF4-FFF2-40B4-BE49-F238E27FC236}">
                <a16:creationId xmlns:a16="http://schemas.microsoft.com/office/drawing/2014/main" id="{7178EB6E-A6F7-1343-B167-829965934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773238"/>
            <a:ext cx="8029575" cy="4543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ext Box 1">
            <a:extLst>
              <a:ext uri="{FF2B5EF4-FFF2-40B4-BE49-F238E27FC236}">
                <a16:creationId xmlns:a16="http://schemas.microsoft.com/office/drawing/2014/main" id="{D5269465-1DD8-4743-A3B0-FE9704C93A51}"/>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Elementos da Eng.Software</a:t>
            </a:r>
          </a:p>
        </p:txBody>
      </p:sp>
      <p:pic>
        <p:nvPicPr>
          <p:cNvPr id="165890" name="Picture 2">
            <a:extLst>
              <a:ext uri="{FF2B5EF4-FFF2-40B4-BE49-F238E27FC236}">
                <a16:creationId xmlns:a16="http://schemas.microsoft.com/office/drawing/2014/main" id="{F97D580E-6531-6F49-9218-DC05BC281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0" y="1700213"/>
            <a:ext cx="8248650" cy="426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ext Box 1">
            <a:extLst>
              <a:ext uri="{FF2B5EF4-FFF2-40B4-BE49-F238E27FC236}">
                <a16:creationId xmlns:a16="http://schemas.microsoft.com/office/drawing/2014/main" id="{8CBE4C4F-060F-1E40-A2CA-38588DA0911D}"/>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Processos implícitos x explícitos</a:t>
            </a:r>
          </a:p>
        </p:txBody>
      </p:sp>
      <p:pic>
        <p:nvPicPr>
          <p:cNvPr id="167938" name="Picture 2">
            <a:extLst>
              <a:ext uri="{FF2B5EF4-FFF2-40B4-BE49-F238E27FC236}">
                <a16:creationId xmlns:a16="http://schemas.microsoft.com/office/drawing/2014/main" id="{DC78B52C-0798-6C4D-8E05-9F22A9418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1844675"/>
            <a:ext cx="8010525" cy="4467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ext Box 1">
            <a:extLst>
              <a:ext uri="{FF2B5EF4-FFF2-40B4-BE49-F238E27FC236}">
                <a16:creationId xmlns:a16="http://schemas.microsoft.com/office/drawing/2014/main" id="{8ACCAB98-965F-E74A-91D1-D2BF0453D3F4}"/>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Escopo da Eng. Software</a:t>
            </a:r>
          </a:p>
        </p:txBody>
      </p:sp>
      <p:pic>
        <p:nvPicPr>
          <p:cNvPr id="169986" name="Picture 2">
            <a:extLst>
              <a:ext uri="{FF2B5EF4-FFF2-40B4-BE49-F238E27FC236}">
                <a16:creationId xmlns:a16="http://schemas.microsoft.com/office/drawing/2014/main" id="{DBCBE5B4-6C5E-B842-A303-45A95725B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75" y="1577975"/>
            <a:ext cx="8115300" cy="5019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88771" name="Picture 3">
            <a:extLst>
              <a:ext uri="{FF2B5EF4-FFF2-40B4-BE49-F238E27FC236}">
                <a16:creationId xmlns:a16="http://schemas.microsoft.com/office/drawing/2014/main" id="{E8A83CF2-FE20-8C49-9728-0BD678F94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7925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2" name="Picture 4">
            <a:extLst>
              <a:ext uri="{FF2B5EF4-FFF2-40B4-BE49-F238E27FC236}">
                <a16:creationId xmlns:a16="http://schemas.microsoft.com/office/drawing/2014/main" id="{58C7776A-F1B9-9544-84F8-D0836B939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0"/>
            <a:ext cx="3695700"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3" name="Picture 5">
            <a:extLst>
              <a:ext uri="{FF2B5EF4-FFF2-40B4-BE49-F238E27FC236}">
                <a16:creationId xmlns:a16="http://schemas.microsoft.com/office/drawing/2014/main" id="{62D6225C-769F-E342-984D-6FD762D44E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0"/>
            <a:ext cx="3614738" cy="659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4" name="Picture 6">
            <a:extLst>
              <a:ext uri="{FF2B5EF4-FFF2-40B4-BE49-F238E27FC236}">
                <a16:creationId xmlns:a16="http://schemas.microsoft.com/office/drawing/2014/main" id="{7DDCF8ED-A686-AC4E-8DFA-3831B60927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0"/>
            <a:ext cx="3651250" cy="64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5" name="Picture 7">
            <a:extLst>
              <a:ext uri="{FF2B5EF4-FFF2-40B4-BE49-F238E27FC236}">
                <a16:creationId xmlns:a16="http://schemas.microsoft.com/office/drawing/2014/main" id="{C3A6BBC3-BDA3-4747-9A6A-CC4A22B2CC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0"/>
            <a:ext cx="3614738"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6" name="Picture 8">
            <a:extLst>
              <a:ext uri="{FF2B5EF4-FFF2-40B4-BE49-F238E27FC236}">
                <a16:creationId xmlns:a16="http://schemas.microsoft.com/office/drawing/2014/main" id="{A78389AF-BB6D-0B41-BC00-A08EED7CB1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275" y="0"/>
            <a:ext cx="3568700" cy="64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7" name="Picture 9">
            <a:extLst>
              <a:ext uri="{FF2B5EF4-FFF2-40B4-BE49-F238E27FC236}">
                <a16:creationId xmlns:a16="http://schemas.microsoft.com/office/drawing/2014/main" id="{7CB38D9B-D82F-174C-BB18-2292C90F1F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7175" y="0"/>
            <a:ext cx="3605213"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8" name="Picture 10">
            <a:extLst>
              <a:ext uri="{FF2B5EF4-FFF2-40B4-BE49-F238E27FC236}">
                <a16:creationId xmlns:a16="http://schemas.microsoft.com/office/drawing/2014/main" id="{B16FC4B9-2BE1-B748-993D-E199FB5F6F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0"/>
            <a:ext cx="3530600" cy="64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9" name="Picture 11">
            <a:extLst>
              <a:ext uri="{FF2B5EF4-FFF2-40B4-BE49-F238E27FC236}">
                <a16:creationId xmlns:a16="http://schemas.microsoft.com/office/drawing/2014/main" id="{A8BA01B9-3B53-644E-9FAF-52685DAF61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463" y="0"/>
            <a:ext cx="3506787" cy="64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80" name="Picture 12">
            <a:extLst>
              <a:ext uri="{FF2B5EF4-FFF2-40B4-BE49-F238E27FC236}">
                <a16:creationId xmlns:a16="http://schemas.microsoft.com/office/drawing/2014/main" id="{D6B5AE9A-632A-624A-9E18-8BBFE69747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6825" y="0"/>
            <a:ext cx="3600450"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81" name="Picture 13">
            <a:extLst>
              <a:ext uri="{FF2B5EF4-FFF2-40B4-BE49-F238E27FC236}">
                <a16:creationId xmlns:a16="http://schemas.microsoft.com/office/drawing/2014/main" id="{701E3087-BC46-BC48-A111-1A8CAFA551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07025" y="0"/>
            <a:ext cx="3736975"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82" name="Picture 14">
            <a:extLst>
              <a:ext uri="{FF2B5EF4-FFF2-40B4-BE49-F238E27FC236}">
                <a16:creationId xmlns:a16="http://schemas.microsoft.com/office/drawing/2014/main" id="{060D7155-746F-414A-988C-71F7FBA30CA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41975" y="0"/>
            <a:ext cx="35020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8771"/>
                                        </p:tgtEl>
                                        <p:attrNameLst>
                                          <p:attrName>style.visibility</p:attrName>
                                        </p:attrNameLst>
                                      </p:cBhvr>
                                      <p:to>
                                        <p:strVal val="visible"/>
                                      </p:to>
                                    </p:set>
                                    <p:animEffect transition="in" filter="blinds(horizontal)">
                                      <p:cBhvr>
                                        <p:cTn id="7" dur="1000"/>
                                        <p:tgtEl>
                                          <p:spTgt spid="288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88772"/>
                                        </p:tgtEl>
                                        <p:attrNameLst>
                                          <p:attrName>style.visibility</p:attrName>
                                        </p:attrNameLst>
                                      </p:cBhvr>
                                      <p:to>
                                        <p:strVal val="visible"/>
                                      </p:to>
                                    </p:set>
                                    <p:animEffect transition="in" filter="blinds(horizontal)">
                                      <p:cBhvr>
                                        <p:cTn id="12" dur="1000"/>
                                        <p:tgtEl>
                                          <p:spTgt spid="2887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88773"/>
                                        </p:tgtEl>
                                        <p:attrNameLst>
                                          <p:attrName>style.visibility</p:attrName>
                                        </p:attrNameLst>
                                      </p:cBhvr>
                                      <p:to>
                                        <p:strVal val="visible"/>
                                      </p:to>
                                    </p:set>
                                    <p:animEffect transition="in" filter="blinds(horizontal)">
                                      <p:cBhvr>
                                        <p:cTn id="17" dur="1000"/>
                                        <p:tgtEl>
                                          <p:spTgt spid="2887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88774"/>
                                        </p:tgtEl>
                                        <p:attrNameLst>
                                          <p:attrName>style.visibility</p:attrName>
                                        </p:attrNameLst>
                                      </p:cBhvr>
                                      <p:to>
                                        <p:strVal val="visible"/>
                                      </p:to>
                                    </p:set>
                                    <p:animEffect transition="in" filter="blinds(horizontal)">
                                      <p:cBhvr>
                                        <p:cTn id="22" dur="1000"/>
                                        <p:tgtEl>
                                          <p:spTgt spid="2887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88775"/>
                                        </p:tgtEl>
                                        <p:attrNameLst>
                                          <p:attrName>style.visibility</p:attrName>
                                        </p:attrNameLst>
                                      </p:cBhvr>
                                      <p:to>
                                        <p:strVal val="visible"/>
                                      </p:to>
                                    </p:set>
                                    <p:animEffect transition="in" filter="blinds(horizontal)">
                                      <p:cBhvr>
                                        <p:cTn id="27" dur="1000"/>
                                        <p:tgtEl>
                                          <p:spTgt spid="2887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88776"/>
                                        </p:tgtEl>
                                        <p:attrNameLst>
                                          <p:attrName>style.visibility</p:attrName>
                                        </p:attrNameLst>
                                      </p:cBhvr>
                                      <p:to>
                                        <p:strVal val="visible"/>
                                      </p:to>
                                    </p:set>
                                    <p:animEffect transition="in" filter="blinds(horizontal)">
                                      <p:cBhvr>
                                        <p:cTn id="32" dur="1000"/>
                                        <p:tgtEl>
                                          <p:spTgt spid="28877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88777"/>
                                        </p:tgtEl>
                                        <p:attrNameLst>
                                          <p:attrName>style.visibility</p:attrName>
                                        </p:attrNameLst>
                                      </p:cBhvr>
                                      <p:to>
                                        <p:strVal val="visible"/>
                                      </p:to>
                                    </p:set>
                                    <p:animEffect transition="in" filter="blinds(horizontal)">
                                      <p:cBhvr>
                                        <p:cTn id="37" dur="1000"/>
                                        <p:tgtEl>
                                          <p:spTgt spid="2887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88778"/>
                                        </p:tgtEl>
                                        <p:attrNameLst>
                                          <p:attrName>style.visibility</p:attrName>
                                        </p:attrNameLst>
                                      </p:cBhvr>
                                      <p:to>
                                        <p:strVal val="visible"/>
                                      </p:to>
                                    </p:set>
                                    <p:animEffect transition="in" filter="blinds(horizontal)">
                                      <p:cBhvr>
                                        <p:cTn id="42" dur="1000"/>
                                        <p:tgtEl>
                                          <p:spTgt spid="2887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88779"/>
                                        </p:tgtEl>
                                        <p:attrNameLst>
                                          <p:attrName>style.visibility</p:attrName>
                                        </p:attrNameLst>
                                      </p:cBhvr>
                                      <p:to>
                                        <p:strVal val="visible"/>
                                      </p:to>
                                    </p:set>
                                    <p:animEffect transition="in" filter="blinds(horizontal)">
                                      <p:cBhvr>
                                        <p:cTn id="47" dur="1000"/>
                                        <p:tgtEl>
                                          <p:spTgt spid="28877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88780"/>
                                        </p:tgtEl>
                                        <p:attrNameLst>
                                          <p:attrName>style.visibility</p:attrName>
                                        </p:attrNameLst>
                                      </p:cBhvr>
                                      <p:to>
                                        <p:strVal val="visible"/>
                                      </p:to>
                                    </p:set>
                                    <p:animEffect transition="in" filter="blinds(horizontal)">
                                      <p:cBhvr>
                                        <p:cTn id="52" dur="1000"/>
                                        <p:tgtEl>
                                          <p:spTgt spid="28878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288781"/>
                                        </p:tgtEl>
                                        <p:attrNameLst>
                                          <p:attrName>style.visibility</p:attrName>
                                        </p:attrNameLst>
                                      </p:cBhvr>
                                      <p:to>
                                        <p:strVal val="visible"/>
                                      </p:to>
                                    </p:set>
                                    <p:animEffect transition="in" filter="blinds(horizontal)">
                                      <p:cBhvr>
                                        <p:cTn id="57" dur="1000"/>
                                        <p:tgtEl>
                                          <p:spTgt spid="28878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288782"/>
                                        </p:tgtEl>
                                        <p:attrNameLst>
                                          <p:attrName>style.visibility</p:attrName>
                                        </p:attrNameLst>
                                      </p:cBhvr>
                                      <p:to>
                                        <p:strVal val="visible"/>
                                      </p:to>
                                    </p:set>
                                    <p:animEffect transition="in" filter="blinds(horizontal)">
                                      <p:cBhvr>
                                        <p:cTn id="62" dur="1000"/>
                                        <p:tgtEl>
                                          <p:spTgt spid="288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1" name="Text Box 1">
            <a:extLst>
              <a:ext uri="{FF2B5EF4-FFF2-40B4-BE49-F238E27FC236}">
                <a16:creationId xmlns:a16="http://schemas.microsoft.com/office/drawing/2014/main" id="{49D360DE-F114-9646-A6D4-473AA6503D93}"/>
              </a:ext>
            </a:extLst>
          </p:cNvPr>
          <p:cNvSpPr txBox="1">
            <a:spLocks noChangeArrowheads="1"/>
          </p:cNvSpPr>
          <p:nvPr/>
        </p:nvSpPr>
        <p:spPr bwMode="auto">
          <a:xfrm>
            <a:off x="685800" y="609600"/>
            <a:ext cx="8458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000">
                <a:solidFill>
                  <a:srgbClr val="FFFFFF"/>
                </a:solidFill>
                <a:cs typeface="Arial" panose="020B0604020202020204" pitchFamily="34" charset="0"/>
              </a:rPr>
              <a:t>Comunicação em projetos de software</a:t>
            </a:r>
          </a:p>
        </p:txBody>
      </p:sp>
      <p:pic>
        <p:nvPicPr>
          <p:cNvPr id="79876" name="Picture 4">
            <a:extLst>
              <a:ext uri="{FF2B5EF4-FFF2-40B4-BE49-F238E27FC236}">
                <a16:creationId xmlns:a16="http://schemas.microsoft.com/office/drawing/2014/main" id="{DD397861-0B5C-8A44-A73B-1BDFE94C6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557338"/>
            <a:ext cx="143827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5">
            <a:extLst>
              <a:ext uri="{FF2B5EF4-FFF2-40B4-BE49-F238E27FC236}">
                <a16:creationId xmlns:a16="http://schemas.microsoft.com/office/drawing/2014/main" id="{47927189-A5CA-CF40-9A47-77DCD23E1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557338"/>
            <a:ext cx="142875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6">
            <a:extLst>
              <a:ext uri="{FF2B5EF4-FFF2-40B4-BE49-F238E27FC236}">
                <a16:creationId xmlns:a16="http://schemas.microsoft.com/office/drawing/2014/main" id="{25615C6E-23E3-E543-ABBB-11BBC49F55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1557338"/>
            <a:ext cx="1419225"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Picture 7">
            <a:extLst>
              <a:ext uri="{FF2B5EF4-FFF2-40B4-BE49-F238E27FC236}">
                <a16:creationId xmlns:a16="http://schemas.microsoft.com/office/drawing/2014/main" id="{BD522F03-592C-6044-A63C-10CF477A44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1557338"/>
            <a:ext cx="142875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0" name="Picture 8">
            <a:extLst>
              <a:ext uri="{FF2B5EF4-FFF2-40B4-BE49-F238E27FC236}">
                <a16:creationId xmlns:a16="http://schemas.microsoft.com/office/drawing/2014/main" id="{D20D5FA2-AD12-ED44-9459-29A69D17E1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25" y="1557338"/>
            <a:ext cx="1419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1" name="Picture 9">
            <a:extLst>
              <a:ext uri="{FF2B5EF4-FFF2-40B4-BE49-F238E27FC236}">
                <a16:creationId xmlns:a16="http://schemas.microsoft.com/office/drawing/2014/main" id="{4EBEACB2-108B-264C-819F-D0B8E9ED26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3350" y="1557338"/>
            <a:ext cx="13906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2" name="Picture 10">
            <a:extLst>
              <a:ext uri="{FF2B5EF4-FFF2-40B4-BE49-F238E27FC236}">
                <a16:creationId xmlns:a16="http://schemas.microsoft.com/office/drawing/2014/main" id="{3A45480D-2F7E-5845-B522-1C41E2DBD7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650" y="4076700"/>
            <a:ext cx="140017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3" name="Picture 11">
            <a:extLst>
              <a:ext uri="{FF2B5EF4-FFF2-40B4-BE49-F238E27FC236}">
                <a16:creationId xmlns:a16="http://schemas.microsoft.com/office/drawing/2014/main" id="{B667D1A2-3A8A-844D-9948-FE31EC08A6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2813" y="4073525"/>
            <a:ext cx="13811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4" name="Picture 12">
            <a:extLst>
              <a:ext uri="{FF2B5EF4-FFF2-40B4-BE49-F238E27FC236}">
                <a16:creationId xmlns:a16="http://schemas.microsoft.com/office/drawing/2014/main" id="{038DD6A0-2836-6B47-8C9C-744E94F42A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938" y="4073525"/>
            <a:ext cx="13716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5" name="Picture 13">
            <a:extLst>
              <a:ext uri="{FF2B5EF4-FFF2-40B4-BE49-F238E27FC236}">
                <a16:creationId xmlns:a16="http://schemas.microsoft.com/office/drawing/2014/main" id="{8B0D32B5-57DD-B448-893D-4ABF334A74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2363" y="4076700"/>
            <a:ext cx="13906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6" name="Picture 14">
            <a:extLst>
              <a:ext uri="{FF2B5EF4-FFF2-40B4-BE49-F238E27FC236}">
                <a16:creationId xmlns:a16="http://schemas.microsoft.com/office/drawing/2014/main" id="{B601EF24-5578-E84F-B5D7-5EE3E22A68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2225" y="4076700"/>
            <a:ext cx="140017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7" name="Picture 15">
            <a:extLst>
              <a:ext uri="{FF2B5EF4-FFF2-40B4-BE49-F238E27FC236}">
                <a16:creationId xmlns:a16="http://schemas.microsoft.com/office/drawing/2014/main" id="{8B00A9EC-23D2-7E46-916B-ED26F066D9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4076700"/>
            <a:ext cx="13716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8" name="AutoShape 16">
            <a:extLst>
              <a:ext uri="{FF2B5EF4-FFF2-40B4-BE49-F238E27FC236}">
                <a16:creationId xmlns:a16="http://schemas.microsoft.com/office/drawing/2014/main" id="{0A6C8DD3-A11B-F14E-8130-F12902ADADD7}"/>
              </a:ext>
            </a:extLst>
          </p:cNvPr>
          <p:cNvSpPr>
            <a:spLocks noChangeArrowheads="1"/>
          </p:cNvSpPr>
          <p:nvPr/>
        </p:nvSpPr>
        <p:spPr bwMode="auto">
          <a:xfrm>
            <a:off x="611188" y="2924175"/>
            <a:ext cx="684212" cy="433388"/>
          </a:xfrm>
          <a:prstGeom prst="rightArrow">
            <a:avLst>
              <a:gd name="adj1" fmla="val 50000"/>
              <a:gd name="adj2" fmla="val 39469"/>
            </a:avLst>
          </a:prstGeom>
          <a:solidFill>
            <a:srgbClr val="00B8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pt-BR" altLang="pt-BR"/>
          </a:p>
        </p:txBody>
      </p:sp>
      <p:sp>
        <p:nvSpPr>
          <p:cNvPr id="79889" name="AutoShape 17">
            <a:extLst>
              <a:ext uri="{FF2B5EF4-FFF2-40B4-BE49-F238E27FC236}">
                <a16:creationId xmlns:a16="http://schemas.microsoft.com/office/drawing/2014/main" id="{67CAD1F4-BBD9-CB47-BC03-AA13CD074A80}"/>
              </a:ext>
            </a:extLst>
          </p:cNvPr>
          <p:cNvSpPr>
            <a:spLocks noChangeArrowheads="1"/>
          </p:cNvSpPr>
          <p:nvPr/>
        </p:nvSpPr>
        <p:spPr bwMode="auto">
          <a:xfrm>
            <a:off x="7812088" y="5300663"/>
            <a:ext cx="647700" cy="504825"/>
          </a:xfrm>
          <a:prstGeom prst="rightArrow">
            <a:avLst>
              <a:gd name="adj1" fmla="val 50000"/>
              <a:gd name="adj2" fmla="val 32075"/>
            </a:avLst>
          </a:prstGeom>
          <a:solidFill>
            <a:srgbClr val="00B8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pt-BR" altLang="pt-BR"/>
          </a:p>
        </p:txBody>
      </p:sp>
    </p:spTree>
  </p:cSld>
  <p:clrMapOvr>
    <a:masterClrMapping/>
  </p:clrMapOvr>
  <p:transition spd="med"/>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blinds(horizontal)">
                                      <p:cBhvr>
                                        <p:cTn id="7" dur="1000"/>
                                        <p:tgtEl>
                                          <p:spTgt spid="798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9877"/>
                                        </p:tgtEl>
                                        <p:attrNameLst>
                                          <p:attrName>style.visibility</p:attrName>
                                        </p:attrNameLst>
                                      </p:cBhvr>
                                      <p:to>
                                        <p:strVal val="visible"/>
                                      </p:to>
                                    </p:set>
                                    <p:animEffect transition="in" filter="blinds(horizontal)">
                                      <p:cBhvr>
                                        <p:cTn id="12" dur="1000"/>
                                        <p:tgtEl>
                                          <p:spTgt spid="798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9878"/>
                                        </p:tgtEl>
                                        <p:attrNameLst>
                                          <p:attrName>style.visibility</p:attrName>
                                        </p:attrNameLst>
                                      </p:cBhvr>
                                      <p:to>
                                        <p:strVal val="visible"/>
                                      </p:to>
                                    </p:set>
                                    <p:animEffect transition="in" filter="blinds(horizontal)">
                                      <p:cBhvr>
                                        <p:cTn id="17" dur="1000"/>
                                        <p:tgtEl>
                                          <p:spTgt spid="798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9879"/>
                                        </p:tgtEl>
                                        <p:attrNameLst>
                                          <p:attrName>style.visibility</p:attrName>
                                        </p:attrNameLst>
                                      </p:cBhvr>
                                      <p:to>
                                        <p:strVal val="visible"/>
                                      </p:to>
                                    </p:set>
                                    <p:animEffect transition="in" filter="blinds(horizontal)">
                                      <p:cBhvr>
                                        <p:cTn id="22" dur="1000"/>
                                        <p:tgtEl>
                                          <p:spTgt spid="798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9880"/>
                                        </p:tgtEl>
                                        <p:attrNameLst>
                                          <p:attrName>style.visibility</p:attrName>
                                        </p:attrNameLst>
                                      </p:cBhvr>
                                      <p:to>
                                        <p:strVal val="visible"/>
                                      </p:to>
                                    </p:set>
                                    <p:animEffect transition="in" filter="blinds(horizontal)">
                                      <p:cBhvr>
                                        <p:cTn id="27" dur="1000"/>
                                        <p:tgtEl>
                                          <p:spTgt spid="798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9881"/>
                                        </p:tgtEl>
                                        <p:attrNameLst>
                                          <p:attrName>style.visibility</p:attrName>
                                        </p:attrNameLst>
                                      </p:cBhvr>
                                      <p:to>
                                        <p:strVal val="visible"/>
                                      </p:to>
                                    </p:set>
                                    <p:animEffect transition="in" filter="blinds(horizontal)">
                                      <p:cBhvr>
                                        <p:cTn id="32" dur="1000"/>
                                        <p:tgtEl>
                                          <p:spTgt spid="7988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9882"/>
                                        </p:tgtEl>
                                        <p:attrNameLst>
                                          <p:attrName>style.visibility</p:attrName>
                                        </p:attrNameLst>
                                      </p:cBhvr>
                                      <p:to>
                                        <p:strVal val="visible"/>
                                      </p:to>
                                    </p:set>
                                    <p:animEffect transition="in" filter="blinds(horizontal)">
                                      <p:cBhvr>
                                        <p:cTn id="37" dur="1000"/>
                                        <p:tgtEl>
                                          <p:spTgt spid="7988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79883"/>
                                        </p:tgtEl>
                                        <p:attrNameLst>
                                          <p:attrName>style.visibility</p:attrName>
                                        </p:attrNameLst>
                                      </p:cBhvr>
                                      <p:to>
                                        <p:strVal val="visible"/>
                                      </p:to>
                                    </p:set>
                                    <p:animEffect transition="in" filter="blinds(horizontal)">
                                      <p:cBhvr>
                                        <p:cTn id="42" dur="1000"/>
                                        <p:tgtEl>
                                          <p:spTgt spid="7988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79884"/>
                                        </p:tgtEl>
                                        <p:attrNameLst>
                                          <p:attrName>style.visibility</p:attrName>
                                        </p:attrNameLst>
                                      </p:cBhvr>
                                      <p:to>
                                        <p:strVal val="visible"/>
                                      </p:to>
                                    </p:set>
                                    <p:animEffect transition="in" filter="blinds(horizontal)">
                                      <p:cBhvr>
                                        <p:cTn id="47" dur="1000"/>
                                        <p:tgtEl>
                                          <p:spTgt spid="7988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9885"/>
                                        </p:tgtEl>
                                        <p:attrNameLst>
                                          <p:attrName>style.visibility</p:attrName>
                                        </p:attrNameLst>
                                      </p:cBhvr>
                                      <p:to>
                                        <p:strVal val="visible"/>
                                      </p:to>
                                    </p:set>
                                    <p:animEffect transition="in" filter="blinds(horizontal)">
                                      <p:cBhvr>
                                        <p:cTn id="52" dur="1000"/>
                                        <p:tgtEl>
                                          <p:spTgt spid="7988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79886"/>
                                        </p:tgtEl>
                                        <p:attrNameLst>
                                          <p:attrName>style.visibility</p:attrName>
                                        </p:attrNameLst>
                                      </p:cBhvr>
                                      <p:to>
                                        <p:strVal val="visible"/>
                                      </p:to>
                                    </p:set>
                                    <p:animEffect transition="in" filter="blinds(horizontal)">
                                      <p:cBhvr>
                                        <p:cTn id="57" dur="1000"/>
                                        <p:tgtEl>
                                          <p:spTgt spid="7988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79887"/>
                                        </p:tgtEl>
                                        <p:attrNameLst>
                                          <p:attrName>style.visibility</p:attrName>
                                        </p:attrNameLst>
                                      </p:cBhvr>
                                      <p:to>
                                        <p:strVal val="visible"/>
                                      </p:to>
                                    </p:set>
                                    <p:animEffect transition="in" filter="blinds(horizontal)">
                                      <p:cBhvr>
                                        <p:cTn id="62" dur="1000"/>
                                        <p:tgtEl>
                                          <p:spTgt spid="7988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9888"/>
                                        </p:tgtEl>
                                        <p:attrNameLst>
                                          <p:attrName>style.visibility</p:attrName>
                                        </p:attrNameLst>
                                      </p:cBhvr>
                                      <p:to>
                                        <p:strVal val="visible"/>
                                      </p:to>
                                    </p:set>
                                    <p:animEffect transition="in" filter="wipe(down)">
                                      <p:cBhvr>
                                        <p:cTn id="67" dur="1000"/>
                                        <p:tgtEl>
                                          <p:spTgt spid="7988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8" presetClass="emph" presetSubtype="0" fill="hold" grpId="0" nodeType="clickEffect">
                                  <p:stCondLst>
                                    <p:cond delay="0"/>
                                  </p:stCondLst>
                                  <p:childTnLst>
                                    <p:animRot by="21600000">
                                      <p:cBhvr>
                                        <p:cTn id="71" dur="5000" fill="hold"/>
                                        <p:tgtEl>
                                          <p:spTgt spid="7988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8" grpId="0" animBg="1"/>
      <p:bldP spid="7988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5">
            <a:extLst>
              <a:ext uri="{FF2B5EF4-FFF2-40B4-BE49-F238E27FC236}">
                <a16:creationId xmlns:a16="http://schemas.microsoft.com/office/drawing/2014/main" id="{C7F5B9B0-9555-5545-A70C-E6EAB5A5003C}"/>
              </a:ext>
            </a:extLst>
          </p:cNvPr>
          <p:cNvSpPr>
            <a:spLocks noGrp="1" noChangeArrowheads="1"/>
          </p:cNvSpPr>
          <p:nvPr>
            <p:ph type="title"/>
          </p:nvPr>
        </p:nvSpPr>
        <p:spPr>
          <a:xfrm>
            <a:off x="685800" y="476250"/>
            <a:ext cx="8458200" cy="1138238"/>
          </a:xfrm>
        </p:spPr>
        <p:txBody>
          <a:bodyPr/>
          <a:lstStyle/>
          <a:p>
            <a:r>
              <a:rPr lang="pt-BR" altLang="pt-BR" sz="4000"/>
              <a:t>Comunicação em projetos de software</a:t>
            </a:r>
          </a:p>
        </p:txBody>
      </p:sp>
      <p:graphicFrame>
        <p:nvGraphicFramePr>
          <p:cNvPr id="176130" name="Object 4">
            <a:extLst>
              <a:ext uri="{FF2B5EF4-FFF2-40B4-BE49-F238E27FC236}">
                <a16:creationId xmlns:a16="http://schemas.microsoft.com/office/drawing/2014/main" id="{B83B96CD-8EEC-C044-B207-EC87D1066546}"/>
              </a:ext>
            </a:extLst>
          </p:cNvPr>
          <p:cNvGraphicFramePr>
            <a:graphicFrameLocks noChangeAspect="1"/>
          </p:cNvGraphicFramePr>
          <p:nvPr>
            <p:ph idx="1"/>
          </p:nvPr>
        </p:nvGraphicFramePr>
        <p:xfrm>
          <a:off x="684213" y="1557338"/>
          <a:ext cx="8459787" cy="5303837"/>
        </p:xfrm>
        <a:graphic>
          <a:graphicData uri="http://schemas.openxmlformats.org/presentationml/2006/ole">
            <mc:AlternateContent xmlns:mc="http://schemas.openxmlformats.org/markup-compatibility/2006">
              <mc:Choice xmlns:v="urn:schemas-microsoft-com:vml" Requires="v">
                <p:oleObj spid="_x0000_s176132" name="Imagem de Bitmap" r:id="rId3" imgW="11849100" imgH="7429500" progId="Paint.Picture">
                  <p:embed/>
                </p:oleObj>
              </mc:Choice>
              <mc:Fallback>
                <p:oleObj name="Imagem de Bitmap" r:id="rId3" imgW="11849100" imgH="7429500"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557338"/>
                        <a:ext cx="8459787" cy="53038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Text Box 1">
            <a:extLst>
              <a:ext uri="{FF2B5EF4-FFF2-40B4-BE49-F238E27FC236}">
                <a16:creationId xmlns:a16="http://schemas.microsoft.com/office/drawing/2014/main" id="{15652FF1-E13F-EA40-9C8D-8A8CC464F583}"/>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Evolução dos requisitos</a:t>
            </a:r>
          </a:p>
        </p:txBody>
      </p:sp>
      <p:graphicFrame>
        <p:nvGraphicFramePr>
          <p:cNvPr id="80898" name="Object 2">
            <a:extLst>
              <a:ext uri="{FF2B5EF4-FFF2-40B4-BE49-F238E27FC236}">
                <a16:creationId xmlns:a16="http://schemas.microsoft.com/office/drawing/2014/main" id="{4CD2D09C-FB8C-F244-8A5B-57FE7CDB696E}"/>
              </a:ext>
            </a:extLst>
          </p:cNvPr>
          <p:cNvGraphicFramePr>
            <a:graphicFrameLocks noChangeAspect="1"/>
          </p:cNvGraphicFramePr>
          <p:nvPr/>
        </p:nvGraphicFramePr>
        <p:xfrm>
          <a:off x="685800" y="1981200"/>
          <a:ext cx="1943100" cy="1419225"/>
        </p:xfrm>
        <a:graphic>
          <a:graphicData uri="http://schemas.openxmlformats.org/presentationml/2006/ole">
            <mc:AlternateContent xmlns:mc="http://schemas.openxmlformats.org/markup-compatibility/2006">
              <mc:Choice xmlns:v="urn:schemas-microsoft-com:vml" Requires="v">
                <p:oleObj spid="_x0000_s177164" r:id="rId4" imgW="2590800" imgH="1892300" progId="">
                  <p:embed/>
                </p:oleObj>
              </mc:Choice>
              <mc:Fallback>
                <p:oleObj r:id="rId4" imgW="2590800" imgH="18923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981200"/>
                        <a:ext cx="1943100" cy="1419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899" name="Object 3">
            <a:extLst>
              <a:ext uri="{FF2B5EF4-FFF2-40B4-BE49-F238E27FC236}">
                <a16:creationId xmlns:a16="http://schemas.microsoft.com/office/drawing/2014/main" id="{9DCEAC95-8E59-EE48-AE3C-59BA14796045}"/>
              </a:ext>
            </a:extLst>
          </p:cNvPr>
          <p:cNvGraphicFramePr>
            <a:graphicFrameLocks noChangeAspect="1"/>
          </p:cNvGraphicFramePr>
          <p:nvPr/>
        </p:nvGraphicFramePr>
        <p:xfrm>
          <a:off x="3733800" y="2743200"/>
          <a:ext cx="1762125" cy="1400175"/>
        </p:xfrm>
        <a:graphic>
          <a:graphicData uri="http://schemas.openxmlformats.org/presentationml/2006/ole">
            <mc:AlternateContent xmlns:mc="http://schemas.openxmlformats.org/markup-compatibility/2006">
              <mc:Choice xmlns:v="urn:schemas-microsoft-com:vml" Requires="v">
                <p:oleObj spid="_x0000_s177165" r:id="rId6" imgW="2349500" imgH="1866900" progId="">
                  <p:embed/>
                </p:oleObj>
              </mc:Choice>
              <mc:Fallback>
                <p:oleObj r:id="rId6" imgW="2349500" imgH="186690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2743200"/>
                        <a:ext cx="1762125" cy="1400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0" name="Object 4">
            <a:extLst>
              <a:ext uri="{FF2B5EF4-FFF2-40B4-BE49-F238E27FC236}">
                <a16:creationId xmlns:a16="http://schemas.microsoft.com/office/drawing/2014/main" id="{4C1E3973-E5F1-024B-B3B2-0E29597B13DC}"/>
              </a:ext>
            </a:extLst>
          </p:cNvPr>
          <p:cNvGraphicFramePr>
            <a:graphicFrameLocks noChangeAspect="1"/>
          </p:cNvGraphicFramePr>
          <p:nvPr/>
        </p:nvGraphicFramePr>
        <p:xfrm>
          <a:off x="6629400" y="1905000"/>
          <a:ext cx="1771650" cy="1400175"/>
        </p:xfrm>
        <a:graphic>
          <a:graphicData uri="http://schemas.openxmlformats.org/presentationml/2006/ole">
            <mc:AlternateContent xmlns:mc="http://schemas.openxmlformats.org/markup-compatibility/2006">
              <mc:Choice xmlns:v="urn:schemas-microsoft-com:vml" Requires="v">
                <p:oleObj spid="_x0000_s177166" r:id="rId8" imgW="2362200" imgH="1866900" progId="">
                  <p:embed/>
                </p:oleObj>
              </mc:Choice>
              <mc:Fallback>
                <p:oleObj r:id="rId8" imgW="2362200" imgH="1866900" progId="">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9400" y="1905000"/>
                        <a:ext cx="1771650" cy="1400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1" name="Object 5">
            <a:extLst>
              <a:ext uri="{FF2B5EF4-FFF2-40B4-BE49-F238E27FC236}">
                <a16:creationId xmlns:a16="http://schemas.microsoft.com/office/drawing/2014/main" id="{C3865ECB-43C9-5047-B3D8-424B965CAD17}"/>
              </a:ext>
            </a:extLst>
          </p:cNvPr>
          <p:cNvGraphicFramePr>
            <a:graphicFrameLocks noChangeAspect="1"/>
          </p:cNvGraphicFramePr>
          <p:nvPr/>
        </p:nvGraphicFramePr>
        <p:xfrm>
          <a:off x="1295400" y="4495800"/>
          <a:ext cx="2409825" cy="1609725"/>
        </p:xfrm>
        <a:graphic>
          <a:graphicData uri="http://schemas.openxmlformats.org/presentationml/2006/ole">
            <mc:AlternateContent xmlns:mc="http://schemas.openxmlformats.org/markup-compatibility/2006">
              <mc:Choice xmlns:v="urn:schemas-microsoft-com:vml" Requires="v">
                <p:oleObj spid="_x0000_s177167" r:id="rId10" imgW="3213100" imgH="2146300" progId="">
                  <p:embed/>
                </p:oleObj>
              </mc:Choice>
              <mc:Fallback>
                <p:oleObj r:id="rId10" imgW="3213100" imgH="2146300" progId="">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5400" y="4495800"/>
                        <a:ext cx="2409825" cy="1609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2" name="Object 6">
            <a:extLst>
              <a:ext uri="{FF2B5EF4-FFF2-40B4-BE49-F238E27FC236}">
                <a16:creationId xmlns:a16="http://schemas.microsoft.com/office/drawing/2014/main" id="{CA76272A-6615-9C47-B967-A17192759B2D}"/>
              </a:ext>
            </a:extLst>
          </p:cNvPr>
          <p:cNvGraphicFramePr>
            <a:graphicFrameLocks noChangeAspect="1"/>
          </p:cNvGraphicFramePr>
          <p:nvPr/>
        </p:nvGraphicFramePr>
        <p:xfrm>
          <a:off x="5943600" y="4343400"/>
          <a:ext cx="1857375" cy="1762125"/>
        </p:xfrm>
        <a:graphic>
          <a:graphicData uri="http://schemas.openxmlformats.org/presentationml/2006/ole">
            <mc:AlternateContent xmlns:mc="http://schemas.openxmlformats.org/markup-compatibility/2006">
              <mc:Choice xmlns:v="urn:schemas-microsoft-com:vml" Requires="v">
                <p:oleObj spid="_x0000_s177168" r:id="rId12" imgW="2476500" imgH="2349500" progId="">
                  <p:embed/>
                </p:oleObj>
              </mc:Choice>
              <mc:Fallback>
                <p:oleObj r:id="rId12" imgW="2476500" imgH="2349500" progId="">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43600" y="4343400"/>
                        <a:ext cx="1857375" cy="1762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80898"/>
                                        </p:tgtEl>
                                        <p:attrNameLst>
                                          <p:attrName>style.visibility</p:attrName>
                                        </p:attrNameLst>
                                      </p:cBhvr>
                                      <p:to>
                                        <p:strVal val="visible"/>
                                      </p:to>
                                    </p:set>
                                    <p:anim calcmode="lin" valueType="num">
                                      <p:cBhvr>
                                        <p:cTn id="7" dur="500" fill="hold"/>
                                        <p:tgtEl>
                                          <p:spTgt spid="80898"/>
                                        </p:tgtEl>
                                        <p:attrNameLst>
                                          <p:attrName>ppt_x</p:attrName>
                                        </p:attrNameLst>
                                      </p:cBhvr>
                                      <p:tavLst>
                                        <p:tav tm="100000">
                                          <p:val>
                                            <p:strVal val="0-#ppt_w/2"/>
                                          </p:val>
                                        </p:tav>
                                        <p:tav>
                                          <p:val>
                                            <p:strVal val="#ppt_x"/>
                                          </p:val>
                                        </p:tav>
                                      </p:tavLst>
                                    </p:anim>
                                    <p:anim calcmode="lin" valueType="num">
                                      <p:cBhvr>
                                        <p:cTn id="8" dur="500" fill="hold"/>
                                        <p:tgtEl>
                                          <p:spTgt spid="80898"/>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80899"/>
                                        </p:tgtEl>
                                        <p:attrNameLst>
                                          <p:attrName>style.visibility</p:attrName>
                                        </p:attrNameLst>
                                      </p:cBhvr>
                                      <p:to>
                                        <p:strVal val="visible"/>
                                      </p:to>
                                    </p:set>
                                    <p:anim calcmode="lin" valueType="num">
                                      <p:cBhvr>
                                        <p:cTn id="13" dur="500" fill="hold"/>
                                        <p:tgtEl>
                                          <p:spTgt spid="80899"/>
                                        </p:tgtEl>
                                        <p:attrNameLst>
                                          <p:attrName>ppt_x</p:attrName>
                                        </p:attrNameLst>
                                      </p:cBhvr>
                                      <p:tavLst>
                                        <p:tav tm="100000">
                                          <p:val>
                                            <p:strVal val="0-#ppt_w/2"/>
                                          </p:val>
                                        </p:tav>
                                        <p:tav>
                                          <p:val>
                                            <p:strVal val="#ppt_x"/>
                                          </p:val>
                                        </p:tav>
                                      </p:tavLst>
                                    </p:anim>
                                    <p:anim calcmode="lin" valueType="num">
                                      <p:cBhvr>
                                        <p:cTn id="14" dur="500" fill="hold"/>
                                        <p:tgtEl>
                                          <p:spTgt spid="80899"/>
                                        </p:tgtEl>
                                        <p:attrNameLst>
                                          <p:attrName>ppt_y</p:attrName>
                                        </p:attrNameLst>
                                      </p:cBhvr>
                                      <p:tavLst>
                                        <p:tav tm="100000">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additive="repl">
                                        <p:cTn id="18" dur="1" fill="hold">
                                          <p:stCondLst>
                                            <p:cond delay="0"/>
                                          </p:stCondLst>
                                        </p:cTn>
                                        <p:tgtEl>
                                          <p:spTgt spid="80900"/>
                                        </p:tgtEl>
                                        <p:attrNameLst>
                                          <p:attrName>style.visibility</p:attrName>
                                        </p:attrNameLst>
                                      </p:cBhvr>
                                      <p:to>
                                        <p:strVal val="visible"/>
                                      </p:to>
                                    </p:set>
                                    <p:anim calcmode="lin" valueType="num">
                                      <p:cBhvr>
                                        <p:cTn id="19" dur="500" fill="hold"/>
                                        <p:tgtEl>
                                          <p:spTgt spid="80900"/>
                                        </p:tgtEl>
                                        <p:attrNameLst>
                                          <p:attrName>ppt_x</p:attrName>
                                        </p:attrNameLst>
                                      </p:cBhvr>
                                      <p:tavLst>
                                        <p:tav tm="100000">
                                          <p:val>
                                            <p:strVal val="0-#ppt_w/2"/>
                                          </p:val>
                                        </p:tav>
                                        <p:tav>
                                          <p:val>
                                            <p:strVal val="#ppt_x"/>
                                          </p:val>
                                        </p:tav>
                                      </p:tavLst>
                                    </p:anim>
                                    <p:anim calcmode="lin" valueType="num">
                                      <p:cBhvr>
                                        <p:cTn id="20" dur="500" fill="hold"/>
                                        <p:tgtEl>
                                          <p:spTgt spid="80900"/>
                                        </p:tgtEl>
                                        <p:attrNameLst>
                                          <p:attrName>ppt_y</p:attrName>
                                        </p:attrNameLst>
                                      </p:cBhvr>
                                      <p:tavLst>
                                        <p:tav tm="100000">
                                          <p:val>
                                            <p:strVal val="#ppt_y"/>
                                          </p:val>
                                        </p:tav>
                                        <p:tav>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additive="repl">
                                        <p:cTn id="24" dur="1" fill="hold">
                                          <p:stCondLst>
                                            <p:cond delay="0"/>
                                          </p:stCondLst>
                                        </p:cTn>
                                        <p:tgtEl>
                                          <p:spTgt spid="80901"/>
                                        </p:tgtEl>
                                        <p:attrNameLst>
                                          <p:attrName>style.visibility</p:attrName>
                                        </p:attrNameLst>
                                      </p:cBhvr>
                                      <p:to>
                                        <p:strVal val="visible"/>
                                      </p:to>
                                    </p:set>
                                    <p:anim calcmode="lin" valueType="num">
                                      <p:cBhvr>
                                        <p:cTn id="25" dur="500" fill="hold"/>
                                        <p:tgtEl>
                                          <p:spTgt spid="80901"/>
                                        </p:tgtEl>
                                        <p:attrNameLst>
                                          <p:attrName>ppt_x</p:attrName>
                                        </p:attrNameLst>
                                      </p:cBhvr>
                                      <p:tavLst>
                                        <p:tav tm="100000">
                                          <p:val>
                                            <p:strVal val="0-#ppt_w/2"/>
                                          </p:val>
                                        </p:tav>
                                        <p:tav>
                                          <p:val>
                                            <p:strVal val="#ppt_x"/>
                                          </p:val>
                                        </p:tav>
                                      </p:tavLst>
                                    </p:anim>
                                    <p:anim calcmode="lin" valueType="num">
                                      <p:cBhvr>
                                        <p:cTn id="26" dur="500" fill="hold"/>
                                        <p:tgtEl>
                                          <p:spTgt spid="80901"/>
                                        </p:tgtEl>
                                        <p:attrNameLst>
                                          <p:attrName>ppt_y</p:attrName>
                                        </p:attrNameLst>
                                      </p:cBhvr>
                                      <p:tavLst>
                                        <p:tav tm="100000">
                                          <p:val>
                                            <p:strVal val="#ppt_y"/>
                                          </p:val>
                                        </p:tav>
                                        <p:tav>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additive="repl">
                                        <p:cTn id="30" dur="1" fill="hold">
                                          <p:stCondLst>
                                            <p:cond delay="0"/>
                                          </p:stCondLst>
                                        </p:cTn>
                                        <p:tgtEl>
                                          <p:spTgt spid="80902"/>
                                        </p:tgtEl>
                                        <p:attrNameLst>
                                          <p:attrName>style.visibility</p:attrName>
                                        </p:attrNameLst>
                                      </p:cBhvr>
                                      <p:to>
                                        <p:strVal val="visible"/>
                                      </p:to>
                                    </p:set>
                                    <p:anim calcmode="lin" valueType="num">
                                      <p:cBhvr>
                                        <p:cTn id="31" dur="500" fill="hold"/>
                                        <p:tgtEl>
                                          <p:spTgt spid="80902"/>
                                        </p:tgtEl>
                                        <p:attrNameLst>
                                          <p:attrName>ppt_x</p:attrName>
                                        </p:attrNameLst>
                                      </p:cBhvr>
                                      <p:tavLst>
                                        <p:tav tm="100000">
                                          <p:val>
                                            <p:strVal val="0-#ppt_w/2"/>
                                          </p:val>
                                        </p:tav>
                                        <p:tav>
                                          <p:val>
                                            <p:strVal val="#ppt_x"/>
                                          </p:val>
                                        </p:tav>
                                      </p:tavLst>
                                    </p:anim>
                                    <p:anim calcmode="lin" valueType="num">
                                      <p:cBhvr>
                                        <p:cTn id="32" dur="500" fill="hold"/>
                                        <p:tgtEl>
                                          <p:spTgt spid="80902"/>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Text Box 1">
            <a:extLst>
              <a:ext uri="{FF2B5EF4-FFF2-40B4-BE49-F238E27FC236}">
                <a16:creationId xmlns:a16="http://schemas.microsoft.com/office/drawing/2014/main" id="{598FDECA-E1C9-FC4D-B17D-F17654748B0F}"/>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Tabela de requisitos</a:t>
            </a:r>
          </a:p>
        </p:txBody>
      </p:sp>
      <p:pic>
        <p:nvPicPr>
          <p:cNvPr id="179202" name="Picture 2">
            <a:extLst>
              <a:ext uri="{FF2B5EF4-FFF2-40B4-BE49-F238E27FC236}">
                <a16:creationId xmlns:a16="http://schemas.microsoft.com/office/drawing/2014/main" id="{74F51E1F-DC0D-1B49-B300-474C0F426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1788"/>
            <a:ext cx="9144000" cy="5256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Text Box 1">
            <a:extLst>
              <a:ext uri="{FF2B5EF4-FFF2-40B4-BE49-F238E27FC236}">
                <a16:creationId xmlns:a16="http://schemas.microsoft.com/office/drawing/2014/main" id="{F34BAA0F-C5DF-1046-82D6-2BAEB026977B}"/>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Exercício em Grupo:</a:t>
            </a:r>
          </a:p>
        </p:txBody>
      </p:sp>
      <p:sp>
        <p:nvSpPr>
          <p:cNvPr id="181250" name="Rectangle 2">
            <a:extLst>
              <a:ext uri="{FF2B5EF4-FFF2-40B4-BE49-F238E27FC236}">
                <a16:creationId xmlns:a16="http://schemas.microsoft.com/office/drawing/2014/main" id="{1D0E8744-E454-E547-BF29-80B3A5952D7B}"/>
              </a:ext>
            </a:extLst>
          </p:cNvPr>
          <p:cNvSpPr>
            <a:spLocks noChangeArrowheads="1"/>
          </p:cNvSpPr>
          <p:nvPr/>
        </p:nvSpPr>
        <p:spPr bwMode="auto">
          <a:xfrm>
            <a:off x="755650" y="1989138"/>
            <a:ext cx="7913688" cy="411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200">
                <a:solidFill>
                  <a:srgbClr val="000000"/>
                </a:solidFill>
                <a:latin typeface="Arial" panose="020B0604020202020204" pitchFamily="34" charset="0"/>
                <a:cs typeface="Arial" panose="020B0604020202020204" pitchFamily="34" charset="0"/>
              </a:rPr>
              <a:t>Baseado no modelo de desenvolvimento do software para uma biblioteca, identifique a tabela de requisitos para as seguintes etapas:</a:t>
            </a:r>
          </a:p>
          <a:p>
            <a:pPr eaLnBrk="1" hangingPunct="1">
              <a:spcBef>
                <a:spcPct val="0"/>
              </a:spcBef>
              <a:buClrTx/>
              <a:buFontTx/>
              <a:buNone/>
            </a:pPr>
            <a:endParaRPr lang="pt-BR" altLang="pt-BR" sz="2200">
              <a:solidFill>
                <a:srgbClr val="000000"/>
              </a:solidFill>
              <a:latin typeface="Arial" panose="020B0604020202020204" pitchFamily="34" charset="0"/>
              <a:cs typeface="Arial" panose="020B0604020202020204" pitchFamily="34" charset="0"/>
            </a:endParaRPr>
          </a:p>
          <a:p>
            <a:pPr eaLnBrk="1" hangingPunct="1">
              <a:spcBef>
                <a:spcPct val="0"/>
              </a:spcBef>
              <a:buFont typeface="Times New Roman" panose="02020603050405020304" pitchFamily="18" charset="0"/>
              <a:buAutoNum type="arabicParenR"/>
            </a:pPr>
            <a:r>
              <a:rPr lang="pt-BR" altLang="pt-BR" sz="2200">
                <a:solidFill>
                  <a:srgbClr val="000000"/>
                </a:solidFill>
                <a:latin typeface="Arial" panose="020B0604020202020204" pitchFamily="34" charset="0"/>
                <a:cs typeface="Arial" panose="020B0604020202020204" pitchFamily="34" charset="0"/>
              </a:rPr>
              <a:t>Processo de cadastro de usuários</a:t>
            </a:r>
          </a:p>
          <a:p>
            <a:pPr eaLnBrk="1" hangingPunct="1">
              <a:spcBef>
                <a:spcPct val="0"/>
              </a:spcBef>
            </a:pPr>
            <a:endParaRPr lang="pt-BR" altLang="pt-BR" sz="2200">
              <a:solidFill>
                <a:srgbClr val="000000"/>
              </a:solidFill>
              <a:latin typeface="Arial" panose="020B0604020202020204" pitchFamily="34" charset="0"/>
              <a:cs typeface="Arial" panose="020B0604020202020204" pitchFamily="34" charset="0"/>
            </a:endParaRPr>
          </a:p>
          <a:p>
            <a:pPr eaLnBrk="1" hangingPunct="1">
              <a:spcBef>
                <a:spcPct val="0"/>
              </a:spcBef>
              <a:buFont typeface="Times New Roman" panose="02020603050405020304" pitchFamily="18" charset="0"/>
              <a:buAutoNum type="arabicParenR"/>
            </a:pPr>
            <a:r>
              <a:rPr lang="pt-BR" altLang="pt-BR" sz="2200">
                <a:solidFill>
                  <a:srgbClr val="000000"/>
                </a:solidFill>
                <a:latin typeface="Arial" panose="020B0604020202020204" pitchFamily="34" charset="0"/>
                <a:cs typeface="Arial" panose="020B0604020202020204" pitchFamily="34" charset="0"/>
              </a:rPr>
              <a:t>Processo de empréstimo de  livros</a:t>
            </a:r>
          </a:p>
          <a:p>
            <a:pPr eaLnBrk="1" hangingPunct="1">
              <a:spcBef>
                <a:spcPct val="0"/>
              </a:spcBef>
            </a:pPr>
            <a:endParaRPr lang="pt-BR" altLang="pt-BR" sz="2200">
              <a:solidFill>
                <a:srgbClr val="000000"/>
              </a:solidFill>
              <a:latin typeface="Arial" panose="020B0604020202020204" pitchFamily="34" charset="0"/>
              <a:cs typeface="Arial" panose="020B0604020202020204" pitchFamily="34" charset="0"/>
            </a:endParaRPr>
          </a:p>
          <a:p>
            <a:pPr eaLnBrk="1" hangingPunct="1">
              <a:spcBef>
                <a:spcPct val="0"/>
              </a:spcBef>
              <a:buFont typeface="Times New Roman" panose="02020603050405020304" pitchFamily="18" charset="0"/>
              <a:buAutoNum type="arabicParenR"/>
            </a:pPr>
            <a:r>
              <a:rPr lang="pt-BR" altLang="pt-BR" sz="2200">
                <a:solidFill>
                  <a:srgbClr val="000000"/>
                </a:solidFill>
                <a:latin typeface="Arial" panose="020B0604020202020204" pitchFamily="34" charset="0"/>
                <a:cs typeface="Arial" panose="020B0604020202020204" pitchFamily="34" charset="0"/>
              </a:rPr>
              <a:t>Processo de devolução de livros e colocação do mesmo na posição correta na prateleira.</a:t>
            </a:r>
          </a:p>
          <a:p>
            <a:pPr eaLnBrk="1" hangingPunct="1">
              <a:spcBef>
                <a:spcPct val="0"/>
              </a:spcBef>
            </a:pPr>
            <a:endParaRPr lang="pt-BR" altLang="pt-BR" sz="2200">
              <a:solidFill>
                <a:srgbClr val="000000"/>
              </a:solidFill>
              <a:latin typeface="Arial" panose="020B0604020202020204" pitchFamily="34" charset="0"/>
              <a:cs typeface="Arial" panose="020B0604020202020204" pitchFamily="34" charset="0"/>
            </a:endParaRPr>
          </a:p>
          <a:p>
            <a:pPr eaLnBrk="1" hangingPunct="1">
              <a:spcBef>
                <a:spcPct val="0"/>
              </a:spcBef>
              <a:buFont typeface="Times New Roman" panose="02020603050405020304" pitchFamily="18" charset="0"/>
              <a:buAutoNum type="arabicParenR"/>
            </a:pPr>
            <a:r>
              <a:rPr lang="pt-BR" altLang="pt-BR" sz="2200">
                <a:solidFill>
                  <a:srgbClr val="000000"/>
                </a:solidFill>
                <a:latin typeface="Arial" panose="020B0604020202020204" pitchFamily="34" charset="0"/>
                <a:cs typeface="Arial" panose="020B0604020202020204" pitchFamily="34" charset="0"/>
              </a:rPr>
              <a:t>Consulta de disponibilidade de livros via internet.</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AutoShape 1">
            <a:extLst>
              <a:ext uri="{FF2B5EF4-FFF2-40B4-BE49-F238E27FC236}">
                <a16:creationId xmlns:a16="http://schemas.microsoft.com/office/drawing/2014/main" id="{D5BCB289-BA5B-7D44-B815-E3639585183B}"/>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Evolução da Programação</a:t>
            </a:r>
          </a:p>
        </p:txBody>
      </p:sp>
      <p:graphicFrame>
        <p:nvGraphicFramePr>
          <p:cNvPr id="49154" name="Object 2">
            <a:extLst>
              <a:ext uri="{FF2B5EF4-FFF2-40B4-BE49-F238E27FC236}">
                <a16:creationId xmlns:a16="http://schemas.microsoft.com/office/drawing/2014/main" id="{E45D9AB5-A0BC-0449-9B53-6EBBC83971EA}"/>
              </a:ext>
            </a:extLst>
          </p:cNvPr>
          <p:cNvGraphicFramePr>
            <a:graphicFrameLocks noChangeAspect="1"/>
          </p:cNvGraphicFramePr>
          <p:nvPr/>
        </p:nvGraphicFramePr>
        <p:xfrm>
          <a:off x="1371600" y="1752600"/>
          <a:ext cx="6484938" cy="1352550"/>
        </p:xfrm>
        <a:graphic>
          <a:graphicData uri="http://schemas.openxmlformats.org/presentationml/2006/ole">
            <mc:AlternateContent xmlns:mc="http://schemas.openxmlformats.org/markup-compatibility/2006">
              <mc:Choice xmlns:v="urn:schemas-microsoft-com:vml" Requires="v">
                <p:oleObj spid="_x0000_s49157" r:id="rId4" imgW="8648700" imgH="1803400" progId="">
                  <p:embed/>
                </p:oleObj>
              </mc:Choice>
              <mc:Fallback>
                <p:oleObj r:id="rId4" imgW="8648700" imgH="18034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52600"/>
                        <a:ext cx="6484938" cy="1352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5" name="AutoShape 3">
            <a:extLst>
              <a:ext uri="{FF2B5EF4-FFF2-40B4-BE49-F238E27FC236}">
                <a16:creationId xmlns:a16="http://schemas.microsoft.com/office/drawing/2014/main" id="{FF6C2A39-DDAB-DF42-9841-8CE05A3457AB}"/>
              </a:ext>
            </a:extLst>
          </p:cNvPr>
          <p:cNvSpPr>
            <a:spLocks noChangeArrowheads="1"/>
          </p:cNvSpPr>
          <p:nvPr/>
        </p:nvSpPr>
        <p:spPr bwMode="auto">
          <a:xfrm>
            <a:off x="838200" y="3114675"/>
            <a:ext cx="8126288" cy="3418501"/>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pPr>
            <a:r>
              <a:rPr lang="pt-BR" altLang="pt-BR" sz="2400" dirty="0">
                <a:solidFill>
                  <a:srgbClr val="000000"/>
                </a:solidFill>
              </a:rPr>
              <a:t>Primeiros Anos : Nos primeiros anos, a programação era uma arte “secundária” para qual havia poucos métodos sistemáticos. O desenvolvimento do software era feito virtualmente sem administração.</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Usado a orientação batch (em lote) para a maioria dos sistemas.</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Software projetado para cada aplicação, distribuição limitada</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Desenvolvimento na própria organização – individualidade</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Sem documentação</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ext Box 1">
            <a:extLst>
              <a:ext uri="{FF2B5EF4-FFF2-40B4-BE49-F238E27FC236}">
                <a16:creationId xmlns:a16="http://schemas.microsoft.com/office/drawing/2014/main" id="{4FC7E2D5-3576-E141-B201-028DAC4657BA}"/>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Importância da Eng. de Software</a:t>
            </a:r>
          </a:p>
        </p:txBody>
      </p:sp>
      <p:sp>
        <p:nvSpPr>
          <p:cNvPr id="183298" name="Text Box 2">
            <a:extLst>
              <a:ext uri="{FF2B5EF4-FFF2-40B4-BE49-F238E27FC236}">
                <a16:creationId xmlns:a16="http://schemas.microsoft.com/office/drawing/2014/main" id="{0D75F3BF-34D7-A84B-AD85-CFEEBEC9FDD1}"/>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cs typeface="Arial" panose="020B0604020202020204" pitchFamily="34" charset="0"/>
              </a:rPr>
              <a:t>Qualidade de software e produtividade garantem:</a:t>
            </a:r>
          </a:p>
          <a:p>
            <a:pPr lvl="1" eaLnBrk="1" hangingPunct="1">
              <a:buFont typeface="Arial" panose="020B0604020202020204" pitchFamily="34" charset="0"/>
              <a:buChar char="•"/>
            </a:pPr>
            <a:r>
              <a:rPr lang="pt-BR" altLang="pt-BR">
                <a:cs typeface="Arial" panose="020B0604020202020204" pitchFamily="34" charset="0"/>
              </a:rPr>
              <a:t>Disponibilidade de serviços essenciais </a:t>
            </a:r>
          </a:p>
          <a:p>
            <a:pPr lvl="1" eaLnBrk="1" hangingPunct="1">
              <a:buFont typeface="Arial" panose="020B0604020202020204" pitchFamily="34" charset="0"/>
              <a:buChar char="•"/>
            </a:pPr>
            <a:r>
              <a:rPr lang="pt-BR" altLang="pt-BR">
                <a:cs typeface="Arial" panose="020B0604020202020204" pitchFamily="34" charset="0"/>
              </a:rPr>
              <a:t>Segurança de pessoas</a:t>
            </a:r>
          </a:p>
          <a:p>
            <a:pPr lvl="1" eaLnBrk="1" hangingPunct="1">
              <a:buFont typeface="Arial" panose="020B0604020202020204" pitchFamily="34" charset="0"/>
              <a:buChar char="•"/>
            </a:pPr>
            <a:r>
              <a:rPr lang="pt-BR" altLang="pt-BR">
                <a:cs typeface="Arial" panose="020B0604020202020204" pitchFamily="34" charset="0"/>
              </a:rPr>
              <a:t>Competitividade das empresas</a:t>
            </a:r>
          </a:p>
          <a:p>
            <a:pPr lvl="2" eaLnBrk="1" hangingPunct="1">
              <a:buFont typeface="Arial" panose="020B0604020202020204" pitchFamily="34" charset="0"/>
              <a:buChar char="•"/>
            </a:pPr>
            <a:r>
              <a:rPr lang="pt-BR" altLang="pt-BR">
                <a:cs typeface="Arial" panose="020B0604020202020204" pitchFamily="34" charset="0"/>
              </a:rPr>
              <a:t>Produtores</a:t>
            </a:r>
          </a:p>
          <a:p>
            <a:pPr lvl="2" eaLnBrk="1" hangingPunct="1">
              <a:buFont typeface="Arial" panose="020B0604020202020204" pitchFamily="34" charset="0"/>
              <a:buChar char="•"/>
            </a:pPr>
            <a:r>
              <a:rPr lang="pt-BR" altLang="pt-BR">
                <a:cs typeface="Arial" panose="020B0604020202020204" pitchFamily="34" charset="0"/>
              </a:rPr>
              <a:t>Consumidores</a:t>
            </a:r>
          </a:p>
        </p:txBody>
      </p:sp>
    </p:spTree>
  </p:cSld>
  <p:clrMapOvr>
    <a:masterClrMapping/>
  </p:clrMapOvr>
  <p:transition>
    <p:wipe dir="d"/>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Text Box 1">
            <a:extLst>
              <a:ext uri="{FF2B5EF4-FFF2-40B4-BE49-F238E27FC236}">
                <a16:creationId xmlns:a16="http://schemas.microsoft.com/office/drawing/2014/main" id="{85A9BA7E-7118-3D48-B622-FE9A603B42F2}"/>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Produtividade</a:t>
            </a:r>
          </a:p>
        </p:txBody>
      </p:sp>
      <p:sp>
        <p:nvSpPr>
          <p:cNvPr id="185346" name="Text Box 2">
            <a:extLst>
              <a:ext uri="{FF2B5EF4-FFF2-40B4-BE49-F238E27FC236}">
                <a16:creationId xmlns:a16="http://schemas.microsoft.com/office/drawing/2014/main" id="{8102E5DF-DED8-7248-B5EF-B61EBB592EB4}"/>
              </a:ext>
            </a:extLst>
          </p:cNvPr>
          <p:cNvSpPr txBox="1">
            <a:spLocks noChangeArrowheads="1"/>
          </p:cNvSpPr>
          <p:nvPr/>
        </p:nvSpPr>
        <p:spPr bwMode="auto">
          <a:xfrm>
            <a:off x="685800" y="1981200"/>
            <a:ext cx="7769225" cy="576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cs typeface="Arial" panose="020B0604020202020204" pitchFamily="34" charset="0"/>
              </a:rPr>
              <a:t>Custo de desenvolvimento reduzido</a:t>
            </a:r>
          </a:p>
          <a:p>
            <a:pPr lvl="1" eaLnBrk="1" hangingPunct="1">
              <a:buFont typeface="Arial" panose="020B0604020202020204" pitchFamily="34" charset="0"/>
              <a:buChar char="•"/>
            </a:pPr>
            <a:r>
              <a:rPr lang="pt-BR" altLang="pt-BR">
                <a:cs typeface="Arial" panose="020B0604020202020204" pitchFamily="34" charset="0"/>
              </a:rPr>
              <a:t>A empresa consumidora quer investir pouco em software</a:t>
            </a:r>
          </a:p>
          <a:p>
            <a:pPr lvl="1" eaLnBrk="1" hangingPunct="1">
              <a:buFont typeface="Arial" panose="020B0604020202020204" pitchFamily="34" charset="0"/>
              <a:buChar char="•"/>
            </a:pPr>
            <a:r>
              <a:rPr lang="pt-BR" altLang="pt-BR">
                <a:cs typeface="Arial" panose="020B0604020202020204" pitchFamily="34" charset="0"/>
              </a:rPr>
              <a:t>A empresa produtora tem que oferecer “software barato” </a:t>
            </a:r>
          </a:p>
          <a:p>
            <a:pPr eaLnBrk="1" hangingPunct="1">
              <a:buClrTx/>
              <a:buFontTx/>
              <a:buNone/>
            </a:pPr>
            <a:r>
              <a:rPr lang="pt-BR" altLang="pt-BR">
                <a:cs typeface="Arial" panose="020B0604020202020204" pitchFamily="34" charset="0"/>
              </a:rPr>
              <a:t>Tempo de desenvolvimento reduzido </a:t>
            </a:r>
          </a:p>
          <a:p>
            <a:pPr lvl="1" eaLnBrk="1" hangingPunct="1">
              <a:buFont typeface="Arial" panose="020B0604020202020204" pitchFamily="34" charset="0"/>
              <a:buChar char="•"/>
            </a:pPr>
            <a:r>
              <a:rPr lang="pt-BR" altLang="pt-BR">
                <a:cs typeface="Arial" panose="020B0604020202020204" pitchFamily="34" charset="0"/>
              </a:rPr>
              <a:t>Suporte rápido às necessidades do mercado </a:t>
            </a:r>
          </a:p>
          <a:p>
            <a:pPr eaLnBrk="1" hangingPunct="1">
              <a:buClrTx/>
              <a:buFontTx/>
              <a:buNone/>
            </a:pPr>
            <a:endParaRPr lang="pt-BR" altLang="pt-BR">
              <a:cs typeface="Arial" panose="020B0604020202020204" pitchFamily="34" charset="0"/>
            </a:endParaRPr>
          </a:p>
          <a:p>
            <a:pPr eaLnBrk="1" hangingPunct="1">
              <a:buClrTx/>
              <a:buFontTx/>
              <a:buNone/>
            </a:pPr>
            <a:endParaRPr lang="pt-BR" altLang="pt-BR">
              <a:cs typeface="Arial" panose="020B0604020202020204" pitchFamily="34" charset="0"/>
            </a:endParaRPr>
          </a:p>
          <a:p>
            <a:pPr eaLnBrk="1" hangingPunct="1">
              <a:buClrTx/>
              <a:buFontTx/>
              <a:buNone/>
            </a:pPr>
            <a:endParaRPr lang="pt-BR" altLang="pt-BR">
              <a:cs typeface="Arial" panose="020B0604020202020204" pitchFamily="34" charset="0"/>
            </a:endParaRP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ext Box 1">
            <a:extLst>
              <a:ext uri="{FF2B5EF4-FFF2-40B4-BE49-F238E27FC236}">
                <a16:creationId xmlns:a16="http://schemas.microsoft.com/office/drawing/2014/main" id="{1C3ED0D6-13BC-A844-9E4C-AB133FE692F2}"/>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Software barato?</a:t>
            </a:r>
          </a:p>
        </p:txBody>
      </p:sp>
      <p:sp>
        <p:nvSpPr>
          <p:cNvPr id="187394" name="Text Box 2">
            <a:extLst>
              <a:ext uri="{FF2B5EF4-FFF2-40B4-BE49-F238E27FC236}">
                <a16:creationId xmlns:a16="http://schemas.microsoft.com/office/drawing/2014/main" id="{06F781D5-2A37-4442-9A44-C6553BF987C4}"/>
              </a:ext>
            </a:extLst>
          </p:cNvPr>
          <p:cNvSpPr txBox="1">
            <a:spLocks noChangeArrowheads="1"/>
          </p:cNvSpPr>
          <p:nvPr/>
        </p:nvSpPr>
        <p:spPr bwMode="auto">
          <a:xfrm>
            <a:off x="685800" y="1981200"/>
            <a:ext cx="7769225" cy="498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lnSpc>
                <a:spcPct val="90000"/>
              </a:lnSpc>
              <a:buClrTx/>
              <a:buFontTx/>
              <a:buNone/>
            </a:pPr>
            <a:r>
              <a:rPr lang="pt-BR" altLang="pt-BR">
                <a:cs typeface="Arial" panose="020B0604020202020204" pitchFamily="34" charset="0"/>
              </a:rPr>
              <a:t>    </a:t>
            </a:r>
            <a:r>
              <a:rPr lang="pt-BR" altLang="pt-BR" i="1">
                <a:cs typeface="Arial" panose="020B0604020202020204" pitchFamily="34" charset="0"/>
              </a:rPr>
              <a:t>Nem tanto resultado de baixos custos de desenvolvimento, mas principalmente da distribuição dos custos entre vários clientes.</a:t>
            </a:r>
          </a:p>
          <a:p>
            <a:pPr algn="ctr" eaLnBrk="1" hangingPunct="1">
              <a:lnSpc>
                <a:spcPct val="90000"/>
              </a:lnSpc>
              <a:buClrTx/>
              <a:buFontTx/>
              <a:buNone/>
            </a:pPr>
            <a:endParaRPr lang="pt-BR" altLang="pt-BR" i="1">
              <a:cs typeface="Arial" panose="020B0604020202020204" pitchFamily="34" charset="0"/>
            </a:endParaRPr>
          </a:p>
          <a:p>
            <a:pPr algn="ctr" eaLnBrk="1" hangingPunct="1">
              <a:lnSpc>
                <a:spcPct val="90000"/>
              </a:lnSpc>
              <a:buClrTx/>
              <a:buFontTx/>
              <a:buNone/>
            </a:pPr>
            <a:r>
              <a:rPr lang="pt-BR" altLang="pt-BR" i="1">
                <a:cs typeface="Arial" panose="020B0604020202020204" pitchFamily="34" charset="0"/>
              </a:rPr>
              <a:t>Reuso, extensibilidade e adaptabilidade são essenciais para viabilizar tal distribuição.</a:t>
            </a:r>
          </a:p>
          <a:p>
            <a:pPr algn="ctr" eaLnBrk="1" hangingPunct="1">
              <a:lnSpc>
                <a:spcPct val="90000"/>
              </a:lnSpc>
              <a:buClrTx/>
              <a:buFontTx/>
              <a:buNone/>
            </a:pPr>
            <a:endParaRPr lang="pt-BR" altLang="pt-BR" i="1">
              <a:cs typeface="Arial" panose="020B0604020202020204" pitchFamily="34" charset="0"/>
            </a:endParaRPr>
          </a:p>
          <a:p>
            <a:pPr algn="ctr" eaLnBrk="1" hangingPunct="1">
              <a:lnSpc>
                <a:spcPct val="90000"/>
              </a:lnSpc>
              <a:buClrTx/>
              <a:buFontTx/>
              <a:buNone/>
            </a:pPr>
            <a:endParaRPr lang="pt-BR" altLang="pt-BR" i="1">
              <a:cs typeface="Arial" panose="020B0604020202020204" pitchFamily="34" charset="0"/>
            </a:endParaRPr>
          </a:p>
          <a:p>
            <a:pPr algn="ctr" eaLnBrk="1" hangingPunct="1">
              <a:lnSpc>
                <a:spcPct val="90000"/>
              </a:lnSpc>
              <a:buClrTx/>
              <a:buFontTx/>
              <a:buNone/>
            </a:pPr>
            <a:r>
              <a:rPr lang="pt-BR" altLang="pt-BR">
                <a:cs typeface="Arial" panose="020B0604020202020204" pitchFamily="34" charset="0"/>
              </a:rPr>
              <a:t> </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ext Box 1">
            <a:extLst>
              <a:ext uri="{FF2B5EF4-FFF2-40B4-BE49-F238E27FC236}">
                <a16:creationId xmlns:a16="http://schemas.microsoft.com/office/drawing/2014/main" id="{DFCA6808-4082-1B48-96AD-46C93EBDEC53}"/>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Processo de Qualidade</a:t>
            </a:r>
          </a:p>
        </p:txBody>
      </p:sp>
      <p:pic>
        <p:nvPicPr>
          <p:cNvPr id="189442" name="Picture 2">
            <a:extLst>
              <a:ext uri="{FF2B5EF4-FFF2-40B4-BE49-F238E27FC236}">
                <a16:creationId xmlns:a16="http://schemas.microsoft.com/office/drawing/2014/main" id="{7F2FFD7D-7B45-0D42-988A-E246735D2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2057400"/>
            <a:ext cx="7562850" cy="3819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ext Box 1">
            <a:extLst>
              <a:ext uri="{FF2B5EF4-FFF2-40B4-BE49-F238E27FC236}">
                <a16:creationId xmlns:a16="http://schemas.microsoft.com/office/drawing/2014/main" id="{50132E1B-7831-7B45-94BA-2F7302A9E26F}"/>
              </a:ext>
            </a:extLst>
          </p:cNvPr>
          <p:cNvSpPr txBox="1">
            <a:spLocks noChangeArrowheads="1"/>
          </p:cNvSpPr>
          <p:nvPr/>
        </p:nvSpPr>
        <p:spPr bwMode="auto">
          <a:xfrm>
            <a:off x="827088" y="765175"/>
            <a:ext cx="8077200" cy="210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120" tIns="48240" rIns="96120" bIns="4824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O que é um software de qualidade?</a:t>
            </a:r>
            <a:br>
              <a:rPr lang="pt-BR" altLang="pt-BR" sz="4400">
                <a:solidFill>
                  <a:srgbClr val="FFFFFF"/>
                </a:solidFill>
                <a:cs typeface="Arial" panose="020B0604020202020204" pitchFamily="34" charset="0"/>
              </a:rPr>
            </a:br>
            <a:endParaRPr lang="pt-BR" altLang="pt-BR" sz="4400">
              <a:solidFill>
                <a:srgbClr val="FFFFFF"/>
              </a:solidFill>
              <a:cs typeface="Arial" panose="020B0604020202020204" pitchFamily="34" charset="0"/>
            </a:endParaRPr>
          </a:p>
        </p:txBody>
      </p:sp>
      <p:sp>
        <p:nvSpPr>
          <p:cNvPr id="191490" name="Text Box 2">
            <a:extLst>
              <a:ext uri="{FF2B5EF4-FFF2-40B4-BE49-F238E27FC236}">
                <a16:creationId xmlns:a16="http://schemas.microsoft.com/office/drawing/2014/main" id="{A0CCA619-2800-8B48-B31F-52399D4E7724}"/>
              </a:ext>
            </a:extLst>
          </p:cNvPr>
          <p:cNvSpPr txBox="1">
            <a:spLocks noChangeArrowheads="1"/>
          </p:cNvSpPr>
          <p:nvPr/>
        </p:nvSpPr>
        <p:spPr bwMode="auto">
          <a:xfrm>
            <a:off x="1195388" y="1530350"/>
            <a:ext cx="7297737" cy="446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120" tIns="48240" rIns="96120" bIns="4824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lnSpc>
                <a:spcPct val="90000"/>
              </a:lnSpc>
              <a:buClrTx/>
              <a:buFontTx/>
              <a:buNone/>
            </a:pPr>
            <a:r>
              <a:rPr lang="pt-BR" altLang="pt-BR" sz="2400">
                <a:cs typeface="Arial" panose="020B0604020202020204" pitchFamily="34" charset="0"/>
              </a:rPr>
              <a:t>O software que satisfaz os requisitos solicitados pelo usuário. Deve ser fácil de manter, ter boa performance, ser confiável e fácil de usar</a:t>
            </a:r>
          </a:p>
          <a:p>
            <a:pPr eaLnBrk="1" hangingPunct="1">
              <a:lnSpc>
                <a:spcPct val="90000"/>
              </a:lnSpc>
              <a:buClrTx/>
              <a:buFontTx/>
              <a:buNone/>
            </a:pPr>
            <a:r>
              <a:rPr lang="pt-BR" altLang="pt-BR" sz="2400">
                <a:cs typeface="Arial" panose="020B0604020202020204" pitchFamily="34" charset="0"/>
              </a:rPr>
              <a:t>Alguns atributos de qualidade</a:t>
            </a:r>
          </a:p>
          <a:p>
            <a:pPr lvl="1" eaLnBrk="1" hangingPunct="1">
              <a:lnSpc>
                <a:spcPct val="90000"/>
              </a:lnSpc>
              <a:spcBef>
                <a:spcPts val="550"/>
              </a:spcBef>
              <a:buFont typeface="Arial" panose="020B0604020202020204" pitchFamily="34" charset="0"/>
              <a:buChar char="•"/>
            </a:pPr>
            <a:r>
              <a:rPr lang="pt-BR" altLang="pt-BR" sz="2200">
                <a:cs typeface="Arial" panose="020B0604020202020204" pitchFamily="34" charset="0"/>
              </a:rPr>
              <a:t>Manutenibilidade</a:t>
            </a:r>
          </a:p>
          <a:p>
            <a:pPr lvl="2"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O software deve evoluir para atender os requisitos que mudam</a:t>
            </a:r>
          </a:p>
          <a:p>
            <a:pPr lvl="1" eaLnBrk="1" hangingPunct="1">
              <a:lnSpc>
                <a:spcPct val="90000"/>
              </a:lnSpc>
              <a:spcBef>
                <a:spcPts val="550"/>
              </a:spcBef>
              <a:buFont typeface="Arial" panose="020B0604020202020204" pitchFamily="34" charset="0"/>
              <a:buChar char="•"/>
            </a:pPr>
            <a:r>
              <a:rPr lang="pt-BR" altLang="pt-BR" sz="2200">
                <a:cs typeface="Arial" panose="020B0604020202020204" pitchFamily="34" charset="0"/>
              </a:rPr>
              <a:t>Eficiência</a:t>
            </a:r>
          </a:p>
          <a:p>
            <a:pPr lvl="2"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O software não deve desperdiçar os recursos do sistema</a:t>
            </a:r>
          </a:p>
          <a:p>
            <a:pPr lvl="1" eaLnBrk="1" hangingPunct="1">
              <a:lnSpc>
                <a:spcPct val="90000"/>
              </a:lnSpc>
              <a:spcBef>
                <a:spcPts val="550"/>
              </a:spcBef>
              <a:buFont typeface="Arial" panose="020B0604020202020204" pitchFamily="34" charset="0"/>
              <a:buChar char="•"/>
            </a:pPr>
            <a:r>
              <a:rPr lang="pt-BR" altLang="pt-BR" sz="2200">
                <a:cs typeface="Arial" panose="020B0604020202020204" pitchFamily="34" charset="0"/>
              </a:rPr>
              <a:t>Usabilidade</a:t>
            </a:r>
          </a:p>
          <a:p>
            <a:pPr lvl="2"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O software deve ser fácil de usar pelos usuários para os quais ele foi projetado</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ext Box 1">
            <a:extLst>
              <a:ext uri="{FF2B5EF4-FFF2-40B4-BE49-F238E27FC236}">
                <a16:creationId xmlns:a16="http://schemas.microsoft.com/office/drawing/2014/main" id="{CCDE814B-BC9E-3041-A3A1-F03748DDA982}"/>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Qualidade de Software </a:t>
            </a:r>
          </a:p>
        </p:txBody>
      </p:sp>
      <p:sp>
        <p:nvSpPr>
          <p:cNvPr id="193538" name="Text Box 2">
            <a:extLst>
              <a:ext uri="{FF2B5EF4-FFF2-40B4-BE49-F238E27FC236}">
                <a16:creationId xmlns:a16="http://schemas.microsoft.com/office/drawing/2014/main" id="{697D7173-6443-B74E-81E5-4582C63AE4DC}"/>
              </a:ext>
            </a:extLst>
          </p:cNvPr>
          <p:cNvSpPr txBox="1">
            <a:spLocks noChangeArrowheads="1"/>
          </p:cNvSpPr>
          <p:nvPr/>
        </p:nvSpPr>
        <p:spPr bwMode="auto">
          <a:xfrm>
            <a:off x="685800" y="1981200"/>
            <a:ext cx="7769225" cy="465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lnSpc>
                <a:spcPct val="90000"/>
              </a:lnSpc>
              <a:buClrTx/>
              <a:buFontTx/>
              <a:buNone/>
            </a:pPr>
            <a:r>
              <a:rPr lang="pt-BR" altLang="pt-BR">
                <a:cs typeface="Arial" panose="020B0604020202020204" pitchFamily="34" charset="0"/>
              </a:rPr>
              <a:t>Correto</a:t>
            </a:r>
          </a:p>
          <a:p>
            <a:pPr lvl="1" eaLnBrk="1" hangingPunct="1">
              <a:lnSpc>
                <a:spcPct val="90000"/>
              </a:lnSpc>
              <a:buFont typeface="Arial" panose="020B0604020202020204" pitchFamily="34" charset="0"/>
              <a:buChar char="•"/>
            </a:pPr>
            <a:r>
              <a:rPr lang="pt-BR" altLang="pt-BR">
                <a:cs typeface="Arial" panose="020B0604020202020204" pitchFamily="34" charset="0"/>
              </a:rPr>
              <a:t>A loja não pode deixar de cobrar por produtos comprados pelo consumidor</a:t>
            </a:r>
          </a:p>
          <a:p>
            <a:pPr eaLnBrk="1" hangingPunct="1">
              <a:lnSpc>
                <a:spcPct val="90000"/>
              </a:lnSpc>
              <a:buClrTx/>
              <a:buFontTx/>
              <a:buNone/>
            </a:pPr>
            <a:r>
              <a:rPr lang="pt-BR" altLang="pt-BR">
                <a:cs typeface="Arial" panose="020B0604020202020204" pitchFamily="34" charset="0"/>
              </a:rPr>
              <a:t>Robusto e altamente disponível</a:t>
            </a:r>
          </a:p>
          <a:p>
            <a:pPr lvl="1" eaLnBrk="1" hangingPunct="1">
              <a:lnSpc>
                <a:spcPct val="90000"/>
              </a:lnSpc>
              <a:buFont typeface="Arial" panose="020B0604020202020204" pitchFamily="34" charset="0"/>
              <a:buChar char="•"/>
            </a:pPr>
            <a:r>
              <a:rPr lang="pt-BR" altLang="pt-BR">
                <a:cs typeface="Arial" panose="020B0604020202020204" pitchFamily="34" charset="0"/>
              </a:rPr>
              <a:t>A loja não pode parar de vender</a:t>
            </a:r>
          </a:p>
          <a:p>
            <a:pPr eaLnBrk="1" hangingPunct="1">
              <a:lnSpc>
                <a:spcPct val="90000"/>
              </a:lnSpc>
              <a:buClrTx/>
              <a:buFontTx/>
              <a:buNone/>
            </a:pPr>
            <a:r>
              <a:rPr lang="pt-BR" altLang="pt-BR">
                <a:cs typeface="Arial" panose="020B0604020202020204" pitchFamily="34" charset="0"/>
              </a:rPr>
              <a:t>Eficiente</a:t>
            </a:r>
          </a:p>
          <a:p>
            <a:pPr lvl="1" eaLnBrk="1" hangingPunct="1">
              <a:lnSpc>
                <a:spcPct val="90000"/>
              </a:lnSpc>
              <a:buFont typeface="Arial" panose="020B0604020202020204" pitchFamily="34" charset="0"/>
              <a:buChar char="•"/>
            </a:pPr>
            <a:r>
              <a:rPr lang="pt-BR" altLang="pt-BR">
                <a:cs typeface="Arial" panose="020B0604020202020204" pitchFamily="34" charset="0"/>
              </a:rPr>
              <a:t>O consumidor não pode esperar</a:t>
            </a:r>
          </a:p>
          <a:p>
            <a:pPr lvl="1" eaLnBrk="1" hangingPunct="1">
              <a:lnSpc>
                <a:spcPct val="90000"/>
              </a:lnSpc>
              <a:buFont typeface="Arial" panose="020B0604020202020204" pitchFamily="34" charset="0"/>
              <a:buChar char="•"/>
            </a:pPr>
            <a:r>
              <a:rPr lang="pt-BR" altLang="pt-BR">
                <a:cs typeface="Arial" panose="020B0604020202020204" pitchFamily="34" charset="0"/>
              </a:rPr>
              <a:t>A empresa quer investir pouco em recursos computacionais (CPU, memória, rede)</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Text Box 1">
            <a:extLst>
              <a:ext uri="{FF2B5EF4-FFF2-40B4-BE49-F238E27FC236}">
                <a16:creationId xmlns:a16="http://schemas.microsoft.com/office/drawing/2014/main" id="{C717C84F-931B-7542-B6E3-AADF2481C032}"/>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Qualidade de Software </a:t>
            </a:r>
          </a:p>
        </p:txBody>
      </p:sp>
      <p:sp>
        <p:nvSpPr>
          <p:cNvPr id="195586" name="Text Box 2">
            <a:extLst>
              <a:ext uri="{FF2B5EF4-FFF2-40B4-BE49-F238E27FC236}">
                <a16:creationId xmlns:a16="http://schemas.microsoft.com/office/drawing/2014/main" id="{7CD858E0-1CF2-BB44-A2D3-F327420D225B}"/>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sz="2400">
                <a:cs typeface="Arial" panose="020B0604020202020204" pitchFamily="34" charset="0"/>
              </a:rPr>
              <a:t>Amigável e fácil de usar </a:t>
            </a:r>
          </a:p>
          <a:p>
            <a:pPr lvl="1" eaLnBrk="1" hangingPunct="1">
              <a:spcBef>
                <a:spcPts val="550"/>
              </a:spcBef>
              <a:buFont typeface="Arial" panose="020B0604020202020204" pitchFamily="34" charset="0"/>
              <a:buChar char="•"/>
            </a:pPr>
            <a:r>
              <a:rPr lang="pt-BR" altLang="pt-BR" sz="2200">
                <a:cs typeface="Arial" panose="020B0604020202020204" pitchFamily="34" charset="0"/>
              </a:rPr>
              <a:t>A empresa quer investir pouco em treinamento</a:t>
            </a:r>
          </a:p>
          <a:p>
            <a:pPr eaLnBrk="1" hangingPunct="1">
              <a:buClrTx/>
              <a:buFontTx/>
              <a:buNone/>
            </a:pPr>
            <a:r>
              <a:rPr lang="pt-BR" altLang="pt-BR" sz="2400">
                <a:cs typeface="Arial" panose="020B0604020202020204" pitchFamily="34" charset="0"/>
              </a:rPr>
              <a:t>Altamente extensível e adaptável</a:t>
            </a:r>
          </a:p>
          <a:p>
            <a:pPr lvl="1" eaLnBrk="1" hangingPunct="1">
              <a:spcBef>
                <a:spcPts val="550"/>
              </a:spcBef>
              <a:buFont typeface="Arial" panose="020B0604020202020204" pitchFamily="34" charset="0"/>
              <a:buChar char="•"/>
            </a:pPr>
            <a:r>
              <a:rPr lang="pt-BR" altLang="pt-BR" sz="2200">
                <a:cs typeface="Arial" panose="020B0604020202020204" pitchFamily="34" charset="0"/>
              </a:rPr>
              <a:t>A empresa tem sempre novos requisitos (para ontem!)</a:t>
            </a:r>
          </a:p>
          <a:p>
            <a:pPr lvl="1" eaLnBrk="1" hangingPunct="1">
              <a:spcBef>
                <a:spcPts val="550"/>
              </a:spcBef>
              <a:buFont typeface="Arial" panose="020B0604020202020204" pitchFamily="34" charset="0"/>
              <a:buChar char="•"/>
            </a:pPr>
            <a:r>
              <a:rPr lang="pt-BR" altLang="pt-BR" sz="2200">
                <a:cs typeface="Arial" panose="020B0604020202020204" pitchFamily="34" charset="0"/>
              </a:rPr>
              <a:t>A empresa quer o software customizado do seu jeito (interface, teclado, idioma, moeda, etc.)</a:t>
            </a:r>
          </a:p>
          <a:p>
            <a:pPr eaLnBrk="1" hangingPunct="1">
              <a:buClrTx/>
              <a:buFontTx/>
              <a:buNone/>
            </a:pPr>
            <a:r>
              <a:rPr lang="pt-BR" altLang="pt-BR" sz="2400">
                <a:cs typeface="Arial" panose="020B0604020202020204" pitchFamily="34" charset="0"/>
              </a:rPr>
              <a:t>Reusável</a:t>
            </a:r>
          </a:p>
          <a:p>
            <a:pPr lvl="1" eaLnBrk="1" hangingPunct="1">
              <a:spcBef>
                <a:spcPts val="550"/>
              </a:spcBef>
              <a:buFont typeface="Arial" panose="020B0604020202020204" pitchFamily="34" charset="0"/>
              <a:buChar char="•"/>
            </a:pPr>
            <a:r>
              <a:rPr lang="pt-BR" altLang="pt-BR" sz="2200">
                <a:cs typeface="Arial" panose="020B0604020202020204" pitchFamily="34" charset="0"/>
              </a:rPr>
              <a:t>Várias empresas precisam usar partes de um mesmo sistema</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Text Box 1">
            <a:extLst>
              <a:ext uri="{FF2B5EF4-FFF2-40B4-BE49-F238E27FC236}">
                <a16:creationId xmlns:a16="http://schemas.microsoft.com/office/drawing/2014/main" id="{0A6B5CB2-C739-F14E-8EBC-A659B9CDE021}"/>
              </a:ext>
            </a:extLst>
          </p:cNvPr>
          <p:cNvSpPr txBox="1">
            <a:spLocks noChangeArrowheads="1"/>
          </p:cNvSpPr>
          <p:nvPr/>
        </p:nvSpPr>
        <p:spPr bwMode="auto">
          <a:xfrm>
            <a:off x="685800" y="609600"/>
            <a:ext cx="8458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Qualidade de Software</a:t>
            </a:r>
          </a:p>
        </p:txBody>
      </p:sp>
      <p:sp>
        <p:nvSpPr>
          <p:cNvPr id="197634" name="Text Box 2">
            <a:extLst>
              <a:ext uri="{FF2B5EF4-FFF2-40B4-BE49-F238E27FC236}">
                <a16:creationId xmlns:a16="http://schemas.microsoft.com/office/drawing/2014/main" id="{B244D026-D8AB-0449-B10F-334D6E2D3E18}"/>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sz="2400">
                <a:cs typeface="Arial" panose="020B0604020202020204" pitchFamily="34" charset="0"/>
              </a:rPr>
              <a:t>Aberto, compatível, de fácil integração com outros sistemas</a:t>
            </a:r>
          </a:p>
          <a:p>
            <a:pPr lvl="1" eaLnBrk="1" hangingPunct="1">
              <a:spcBef>
                <a:spcPts val="550"/>
              </a:spcBef>
              <a:buFont typeface="Arial" panose="020B0604020202020204" pitchFamily="34" charset="0"/>
              <a:buChar char="•"/>
            </a:pPr>
            <a:r>
              <a:rPr lang="pt-BR" altLang="pt-BR" sz="2200">
                <a:cs typeface="Arial" panose="020B0604020202020204" pitchFamily="34" charset="0"/>
              </a:rPr>
              <a:t>A empresa já tem controle de estoque, fidelização, etc. </a:t>
            </a:r>
          </a:p>
          <a:p>
            <a:pPr eaLnBrk="1" hangingPunct="1">
              <a:buClrTx/>
              <a:buFontTx/>
              <a:buNone/>
            </a:pPr>
            <a:r>
              <a:rPr lang="pt-BR" altLang="pt-BR" sz="2400">
                <a:cs typeface="Arial" panose="020B0604020202020204" pitchFamily="34" charset="0"/>
              </a:rPr>
              <a:t>Portável e independente de plataforma (hw e sw)</a:t>
            </a:r>
          </a:p>
          <a:p>
            <a:pPr lvl="1" eaLnBrk="1" hangingPunct="1">
              <a:spcBef>
                <a:spcPts val="550"/>
              </a:spcBef>
              <a:buFont typeface="Arial" panose="020B0604020202020204" pitchFamily="34" charset="0"/>
              <a:buChar char="•"/>
            </a:pPr>
            <a:r>
              <a:rPr lang="pt-BR" altLang="pt-BR" sz="2200">
                <a:cs typeface="Arial" panose="020B0604020202020204" pitchFamily="34" charset="0"/>
              </a:rPr>
              <a:t>A empresa opta por uma determinada plataforma</a:t>
            </a:r>
          </a:p>
          <a:p>
            <a:pPr eaLnBrk="1" hangingPunct="1">
              <a:buClrTx/>
              <a:buFontTx/>
              <a:buNone/>
            </a:pPr>
            <a:r>
              <a:rPr lang="pt-BR" altLang="pt-BR" sz="2400">
                <a:cs typeface="Arial" panose="020B0604020202020204" pitchFamily="34" charset="0"/>
              </a:rPr>
              <a:t>Baixo custo de instalação e atualização</a:t>
            </a:r>
          </a:p>
          <a:p>
            <a:pPr lvl="1" eaLnBrk="1" hangingPunct="1">
              <a:spcBef>
                <a:spcPts val="550"/>
              </a:spcBef>
              <a:buFont typeface="Arial" panose="020B0604020202020204" pitchFamily="34" charset="0"/>
              <a:buChar char="•"/>
            </a:pPr>
            <a:r>
              <a:rPr lang="pt-BR" altLang="pt-BR" sz="2200">
                <a:cs typeface="Arial" panose="020B0604020202020204" pitchFamily="34" charset="0"/>
              </a:rPr>
              <a:t>A empresa tem um grande número de PDVs</a:t>
            </a:r>
          </a:p>
          <a:p>
            <a:pPr eaLnBrk="1" hangingPunct="1">
              <a:buClrTx/>
              <a:buFontTx/>
              <a:buNone/>
            </a:pPr>
            <a:endParaRPr lang="pt-BR" altLang="pt-BR" sz="2200">
              <a:cs typeface="Arial" panose="020B0604020202020204" pitchFamily="34" charset="0"/>
            </a:endParaRP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Text Box 1">
            <a:extLst>
              <a:ext uri="{FF2B5EF4-FFF2-40B4-BE49-F238E27FC236}">
                <a16:creationId xmlns:a16="http://schemas.microsoft.com/office/drawing/2014/main" id="{29ACF257-E0FB-2D49-9077-02AEC516FDC8}"/>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A Crise de Software...</a:t>
            </a:r>
          </a:p>
        </p:txBody>
      </p:sp>
      <p:sp>
        <p:nvSpPr>
          <p:cNvPr id="199682" name="Text Box 2">
            <a:extLst>
              <a:ext uri="{FF2B5EF4-FFF2-40B4-BE49-F238E27FC236}">
                <a16:creationId xmlns:a16="http://schemas.microsoft.com/office/drawing/2014/main" id="{1C52ABD4-E4DC-864F-9F30-B984F526A6D1}"/>
              </a:ext>
            </a:extLst>
          </p:cNvPr>
          <p:cNvSpPr txBox="1">
            <a:spLocks noChangeArrowheads="1"/>
          </p:cNvSpPr>
          <p:nvPr/>
        </p:nvSpPr>
        <p:spPr bwMode="auto">
          <a:xfrm>
            <a:off x="685800" y="1981200"/>
            <a:ext cx="7769225"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lnSpc>
                <a:spcPct val="90000"/>
              </a:lnSpc>
              <a:buClrTx/>
              <a:buFontTx/>
              <a:buNone/>
            </a:pPr>
            <a:r>
              <a:rPr lang="pt-BR" altLang="pt-BR">
                <a:cs typeface="Arial" panose="020B0604020202020204" pitchFamily="34" charset="0"/>
              </a:rPr>
              <a:t>25% dos projetos são cancelados</a:t>
            </a:r>
          </a:p>
          <a:p>
            <a:pPr eaLnBrk="1" hangingPunct="1">
              <a:lnSpc>
                <a:spcPct val="90000"/>
              </a:lnSpc>
              <a:buClrTx/>
              <a:buFontTx/>
              <a:buNone/>
            </a:pPr>
            <a:r>
              <a:rPr lang="pt-BR" altLang="pt-BR">
                <a:cs typeface="Arial" panose="020B0604020202020204" pitchFamily="34" charset="0"/>
              </a:rPr>
              <a:t>o tempo de desenvolvimento é bem maior do que o estimado</a:t>
            </a:r>
          </a:p>
          <a:p>
            <a:pPr eaLnBrk="1" hangingPunct="1">
              <a:lnSpc>
                <a:spcPct val="90000"/>
              </a:lnSpc>
              <a:buClrTx/>
              <a:buFontTx/>
              <a:buNone/>
            </a:pPr>
            <a:r>
              <a:rPr lang="pt-BR" altLang="pt-BR">
                <a:cs typeface="Arial" panose="020B0604020202020204" pitchFamily="34" charset="0"/>
              </a:rPr>
              <a:t>75% dos sistemas não funcionam como planejado</a:t>
            </a:r>
          </a:p>
          <a:p>
            <a:pPr eaLnBrk="1" hangingPunct="1">
              <a:lnSpc>
                <a:spcPct val="90000"/>
              </a:lnSpc>
              <a:buClrTx/>
              <a:buFontTx/>
              <a:buNone/>
            </a:pPr>
            <a:r>
              <a:rPr lang="pt-BR" altLang="pt-BR">
                <a:cs typeface="Arial" panose="020B0604020202020204" pitchFamily="34" charset="0"/>
              </a:rPr>
              <a:t>a manutenção e reutilização são difíceis e custosas</a:t>
            </a:r>
          </a:p>
          <a:p>
            <a:pPr eaLnBrk="1" hangingPunct="1">
              <a:lnSpc>
                <a:spcPct val="90000"/>
              </a:lnSpc>
              <a:buClrTx/>
              <a:buFontTx/>
              <a:buNone/>
            </a:pPr>
            <a:r>
              <a:rPr lang="pt-BR" altLang="pt-BR">
                <a:cs typeface="Arial" panose="020B0604020202020204" pitchFamily="34" charset="0"/>
              </a:rPr>
              <a:t>os problemas são proporcionais a complexidade dos sistemas</a:t>
            </a:r>
          </a:p>
        </p:txBody>
      </p:sp>
    </p:spTree>
  </p:cSld>
  <p:clrMapOvr>
    <a:masterClrMapping/>
  </p:clrMapOvr>
  <p:transition>
    <p:wipe dir="d"/>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Text Box 1">
            <a:extLst>
              <a:ext uri="{FF2B5EF4-FFF2-40B4-BE49-F238E27FC236}">
                <a16:creationId xmlns:a16="http://schemas.microsoft.com/office/drawing/2014/main" id="{38B38DF5-8D33-C348-B164-8D7412928A6E}"/>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Causas da Crise de Software</a:t>
            </a:r>
          </a:p>
        </p:txBody>
      </p:sp>
      <p:sp>
        <p:nvSpPr>
          <p:cNvPr id="201730" name="Text Box 2">
            <a:extLst>
              <a:ext uri="{FF2B5EF4-FFF2-40B4-BE49-F238E27FC236}">
                <a16:creationId xmlns:a16="http://schemas.microsoft.com/office/drawing/2014/main" id="{58C632FB-1672-0447-91D2-428F4D7642FE}"/>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cs typeface="Arial" panose="020B0604020202020204" pitchFamily="34" charset="0"/>
              </a:rPr>
              <a:t>Essências</a:t>
            </a:r>
          </a:p>
          <a:p>
            <a:pPr lvl="1" eaLnBrk="1" hangingPunct="1">
              <a:buFont typeface="Arial" panose="020B0604020202020204" pitchFamily="34" charset="0"/>
              <a:buChar char="•"/>
            </a:pPr>
            <a:r>
              <a:rPr lang="pt-BR" altLang="pt-BR">
                <a:cs typeface="Arial" panose="020B0604020202020204" pitchFamily="34" charset="0"/>
              </a:rPr>
              <a:t>Complexidade dos sistemas </a:t>
            </a:r>
          </a:p>
          <a:p>
            <a:pPr lvl="1" eaLnBrk="1" hangingPunct="1">
              <a:buFont typeface="Arial" panose="020B0604020202020204" pitchFamily="34" charset="0"/>
              <a:buChar char="•"/>
            </a:pPr>
            <a:r>
              <a:rPr lang="pt-BR" altLang="pt-BR">
                <a:cs typeface="Arial" panose="020B0604020202020204" pitchFamily="34" charset="0"/>
              </a:rPr>
              <a:t>Dificuldade de formalização</a:t>
            </a:r>
          </a:p>
          <a:p>
            <a:pPr eaLnBrk="1" hangingPunct="1">
              <a:buClrTx/>
              <a:buFontTx/>
              <a:buNone/>
            </a:pPr>
            <a:r>
              <a:rPr lang="pt-BR" altLang="pt-BR">
                <a:cs typeface="Arial" panose="020B0604020202020204" pitchFamily="34" charset="0"/>
              </a:rPr>
              <a:t>Acidentes</a:t>
            </a:r>
          </a:p>
          <a:p>
            <a:pPr lvl="1" eaLnBrk="1" hangingPunct="1">
              <a:buFont typeface="Arial" panose="020B0604020202020204" pitchFamily="34" charset="0"/>
              <a:buChar char="•"/>
            </a:pPr>
            <a:r>
              <a:rPr lang="pt-BR" altLang="pt-BR">
                <a:cs typeface="Arial" panose="020B0604020202020204" pitchFamily="34" charset="0"/>
              </a:rPr>
              <a:t>Má qualidade dos métodos, linguagens, ferramentas, processos, e modelos de ciclo de vida</a:t>
            </a:r>
          </a:p>
          <a:p>
            <a:pPr lvl="1" eaLnBrk="1" hangingPunct="1">
              <a:buFont typeface="Arial" panose="020B0604020202020204" pitchFamily="34" charset="0"/>
              <a:buChar char="•"/>
            </a:pPr>
            <a:r>
              <a:rPr lang="pt-BR" altLang="pt-BR">
                <a:cs typeface="Arial" panose="020B0604020202020204" pitchFamily="34" charset="0"/>
              </a:rPr>
              <a:t>Falta de qualificação técnica</a:t>
            </a:r>
          </a:p>
        </p:txBody>
      </p:sp>
    </p:spTree>
  </p:cSld>
  <p:clrMapOvr>
    <a:masterClrMapping/>
  </p:clrMapOvr>
  <p:transition>
    <p:wipe dir="d"/>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AutoShape 1">
            <a:extLst>
              <a:ext uri="{FF2B5EF4-FFF2-40B4-BE49-F238E27FC236}">
                <a16:creationId xmlns:a16="http://schemas.microsoft.com/office/drawing/2014/main" id="{5E48A0F9-4EE2-0A4D-85C2-40F48DBA1F07}"/>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Evolução da Programação</a:t>
            </a:r>
          </a:p>
        </p:txBody>
      </p:sp>
      <p:graphicFrame>
        <p:nvGraphicFramePr>
          <p:cNvPr id="51202" name="Object 2">
            <a:extLst>
              <a:ext uri="{FF2B5EF4-FFF2-40B4-BE49-F238E27FC236}">
                <a16:creationId xmlns:a16="http://schemas.microsoft.com/office/drawing/2014/main" id="{F5BC085D-234B-8C47-A100-D1E59905B2B9}"/>
              </a:ext>
            </a:extLst>
          </p:cNvPr>
          <p:cNvGraphicFramePr>
            <a:graphicFrameLocks noChangeAspect="1"/>
          </p:cNvGraphicFramePr>
          <p:nvPr/>
        </p:nvGraphicFramePr>
        <p:xfrm>
          <a:off x="1371600" y="1752600"/>
          <a:ext cx="6484938" cy="1352550"/>
        </p:xfrm>
        <a:graphic>
          <a:graphicData uri="http://schemas.openxmlformats.org/presentationml/2006/ole">
            <mc:AlternateContent xmlns:mc="http://schemas.openxmlformats.org/markup-compatibility/2006">
              <mc:Choice xmlns:v="urn:schemas-microsoft-com:vml" Requires="v">
                <p:oleObj spid="_x0000_s51205" r:id="rId4" imgW="8648700" imgH="1803400" progId="">
                  <p:embed/>
                </p:oleObj>
              </mc:Choice>
              <mc:Fallback>
                <p:oleObj r:id="rId4" imgW="8648700" imgH="18034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52600"/>
                        <a:ext cx="6484938" cy="1352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3" name="AutoShape 3">
            <a:extLst>
              <a:ext uri="{FF2B5EF4-FFF2-40B4-BE49-F238E27FC236}">
                <a16:creationId xmlns:a16="http://schemas.microsoft.com/office/drawing/2014/main" id="{CB401567-0C6D-2446-9270-5D702055446A}"/>
              </a:ext>
            </a:extLst>
          </p:cNvPr>
          <p:cNvSpPr>
            <a:spLocks noChangeArrowheads="1"/>
          </p:cNvSpPr>
          <p:nvPr/>
        </p:nvSpPr>
        <p:spPr bwMode="auto">
          <a:xfrm>
            <a:off x="838200" y="3114675"/>
            <a:ext cx="8198296" cy="3049169"/>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dirty="0">
                <a:solidFill>
                  <a:srgbClr val="000000"/>
                </a:solidFill>
              </a:rPr>
              <a:t>Segunda Era: Multiprogramação e multiusuário</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Sistemas de </a:t>
            </a:r>
            <a:r>
              <a:rPr lang="pt-BR" altLang="pt-BR" sz="2400" dirty="0" err="1">
                <a:solidFill>
                  <a:srgbClr val="000000"/>
                </a:solidFill>
              </a:rPr>
              <a:t>tempo-real</a:t>
            </a:r>
            <a:r>
              <a:rPr lang="pt-BR" altLang="pt-BR" sz="2400" dirty="0">
                <a:solidFill>
                  <a:srgbClr val="000000"/>
                </a:solidFill>
              </a:rPr>
              <a:t> e bancos de dados</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Desenvolvimento para ampla distribuição no mercado – software </a:t>
            </a:r>
            <a:r>
              <a:rPr lang="pt-BR" altLang="pt-BR" sz="2400" dirty="0" err="1">
                <a:solidFill>
                  <a:srgbClr val="000000"/>
                </a:solidFill>
              </a:rPr>
              <a:t>house</a:t>
            </a:r>
            <a:endParaRPr lang="pt-BR" altLang="pt-BR" sz="2400" dirty="0">
              <a:solidFill>
                <a:srgbClr val="000000"/>
              </a:solidFill>
            </a:endParaRPr>
          </a:p>
          <a:p>
            <a:pPr marL="342900" indent="-342900" eaLnBrk="1" hangingPunct="1">
              <a:spcBef>
                <a:spcPct val="0"/>
              </a:spcBef>
              <a:buClrTx/>
              <a:buFont typeface="Arial" panose="020B0604020202020204" pitchFamily="34" charset="0"/>
              <a:buChar char="•"/>
            </a:pPr>
            <a:r>
              <a:rPr lang="pt-BR" altLang="pt-BR" sz="2400" dirty="0">
                <a:solidFill>
                  <a:srgbClr val="000000"/>
                </a:solidFill>
              </a:rPr>
              <a:t>A Crise do Software – detectadas falhas necessidade de correção ou adaptados a um novo hardware que fosse comprado. O esforço despendido na manutenção de software começou a absorver recursos em índices alarmantes. </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Text Box 1">
            <a:extLst>
              <a:ext uri="{FF2B5EF4-FFF2-40B4-BE49-F238E27FC236}">
                <a16:creationId xmlns:a16="http://schemas.microsoft.com/office/drawing/2014/main" id="{24EACBAA-F6C3-5D43-99A2-D1E480F2A45E}"/>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Elementos e Atividades</a:t>
            </a:r>
          </a:p>
        </p:txBody>
      </p:sp>
      <p:sp>
        <p:nvSpPr>
          <p:cNvPr id="203778" name="Text Box 2">
            <a:extLst>
              <a:ext uri="{FF2B5EF4-FFF2-40B4-BE49-F238E27FC236}">
                <a16:creationId xmlns:a16="http://schemas.microsoft.com/office/drawing/2014/main" id="{38BDD867-A473-DD4B-827B-9BB7145D1B15}"/>
              </a:ext>
            </a:extLst>
          </p:cNvPr>
          <p:cNvSpPr txBox="1">
            <a:spLocks noChangeArrowheads="1"/>
          </p:cNvSpPr>
          <p:nvPr/>
        </p:nvSpPr>
        <p:spPr bwMode="auto">
          <a:xfrm>
            <a:off x="685800" y="1981200"/>
            <a:ext cx="3808413"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a:spcBef>
                <a:spcPts val="8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sz="2400">
                <a:cs typeface="Arial" panose="020B0604020202020204" pitchFamily="34" charset="0"/>
              </a:rPr>
              <a:t>Elementos</a:t>
            </a:r>
          </a:p>
          <a:p>
            <a:pPr lvl="1" eaLnBrk="1" hangingPunct="1">
              <a:spcBef>
                <a:spcPts val="550"/>
              </a:spcBef>
              <a:buFont typeface="Arial" panose="020B0604020202020204" pitchFamily="34" charset="0"/>
              <a:buChar char="•"/>
            </a:pPr>
            <a:r>
              <a:rPr lang="pt-BR" altLang="pt-BR" sz="2200">
                <a:cs typeface="Arial" panose="020B0604020202020204" pitchFamily="34" charset="0"/>
              </a:rPr>
              <a:t>Modelos do ciclo de vida do software </a:t>
            </a:r>
          </a:p>
          <a:p>
            <a:pPr lvl="1" eaLnBrk="1" hangingPunct="1">
              <a:spcBef>
                <a:spcPts val="550"/>
              </a:spcBef>
              <a:buFont typeface="Arial" panose="020B0604020202020204" pitchFamily="34" charset="0"/>
              <a:buChar char="•"/>
            </a:pPr>
            <a:r>
              <a:rPr lang="pt-BR" altLang="pt-BR" sz="2200">
                <a:cs typeface="Arial" panose="020B0604020202020204" pitchFamily="34" charset="0"/>
              </a:rPr>
              <a:t>Linguagens</a:t>
            </a:r>
          </a:p>
          <a:p>
            <a:pPr lvl="1" eaLnBrk="1" hangingPunct="1">
              <a:spcBef>
                <a:spcPts val="550"/>
              </a:spcBef>
              <a:buFont typeface="Arial" panose="020B0604020202020204" pitchFamily="34" charset="0"/>
              <a:buChar char="•"/>
            </a:pPr>
            <a:r>
              <a:rPr lang="pt-BR" altLang="pt-BR" sz="2200">
                <a:cs typeface="Arial" panose="020B0604020202020204" pitchFamily="34" charset="0"/>
              </a:rPr>
              <a:t>Métodos</a:t>
            </a:r>
          </a:p>
          <a:p>
            <a:pPr lvl="1" eaLnBrk="1" hangingPunct="1">
              <a:spcBef>
                <a:spcPts val="550"/>
              </a:spcBef>
              <a:buFont typeface="Arial" panose="020B0604020202020204" pitchFamily="34" charset="0"/>
              <a:buChar char="•"/>
            </a:pPr>
            <a:r>
              <a:rPr lang="pt-BR" altLang="pt-BR" sz="2200">
                <a:cs typeface="Arial" panose="020B0604020202020204" pitchFamily="34" charset="0"/>
              </a:rPr>
              <a:t>Ferramentas</a:t>
            </a:r>
          </a:p>
          <a:p>
            <a:pPr lvl="1" eaLnBrk="1" hangingPunct="1">
              <a:spcBef>
                <a:spcPts val="550"/>
              </a:spcBef>
              <a:buFont typeface="Arial" panose="020B0604020202020204" pitchFamily="34" charset="0"/>
              <a:buChar char="•"/>
            </a:pPr>
            <a:r>
              <a:rPr lang="pt-BR" altLang="pt-BR" sz="2200">
                <a:cs typeface="Arial" panose="020B0604020202020204" pitchFamily="34" charset="0"/>
              </a:rPr>
              <a:t>Processos </a:t>
            </a:r>
          </a:p>
          <a:p>
            <a:pPr lvl="1" eaLnBrk="1" hangingPunct="1">
              <a:spcBef>
                <a:spcPts val="550"/>
              </a:spcBef>
              <a:buFont typeface="Arial" panose="020B0604020202020204" pitchFamily="34" charset="0"/>
              <a:buNone/>
            </a:pPr>
            <a:endParaRPr lang="pt-BR" altLang="pt-BR" sz="2200">
              <a:cs typeface="Arial" panose="020B0604020202020204" pitchFamily="34" charset="0"/>
            </a:endParaRPr>
          </a:p>
        </p:txBody>
      </p:sp>
      <p:sp>
        <p:nvSpPr>
          <p:cNvPr id="203779" name="Text Box 3">
            <a:extLst>
              <a:ext uri="{FF2B5EF4-FFF2-40B4-BE49-F238E27FC236}">
                <a16:creationId xmlns:a16="http://schemas.microsoft.com/office/drawing/2014/main" id="{B4335F8C-EABF-BE48-8C40-598866258165}"/>
              </a:ext>
            </a:extLst>
          </p:cNvPr>
          <p:cNvSpPr txBox="1">
            <a:spLocks noChangeArrowheads="1"/>
          </p:cNvSpPr>
          <p:nvPr/>
        </p:nvSpPr>
        <p:spPr bwMode="auto">
          <a:xfrm>
            <a:off x="4646613" y="1981200"/>
            <a:ext cx="3808412" cy="434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a:spcBef>
                <a:spcPts val="8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lnSpc>
                <a:spcPct val="90000"/>
              </a:lnSpc>
              <a:buClrTx/>
              <a:buFontTx/>
              <a:buNone/>
            </a:pPr>
            <a:r>
              <a:rPr lang="pt-BR" altLang="pt-BR" sz="2400">
                <a:cs typeface="Arial" panose="020B0604020202020204" pitchFamily="34" charset="0"/>
              </a:rPr>
              <a:t>Atividades</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Modelagem do negócio</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Elicitação de requisitos</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Análise e Projeto</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Implementação</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Testes</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Distribuição</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Planejamento </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Gerenciamento</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Gerência de Configuração e Mudanças</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Manutenção</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Text Box 1">
            <a:extLst>
              <a:ext uri="{FF2B5EF4-FFF2-40B4-BE49-F238E27FC236}">
                <a16:creationId xmlns:a16="http://schemas.microsoft.com/office/drawing/2014/main" id="{5508EDE7-CA30-B348-9658-4E23A52F25FB}"/>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Atividades e Artefatos</a:t>
            </a:r>
          </a:p>
        </p:txBody>
      </p:sp>
      <p:sp>
        <p:nvSpPr>
          <p:cNvPr id="205826" name="Text Box 2">
            <a:extLst>
              <a:ext uri="{FF2B5EF4-FFF2-40B4-BE49-F238E27FC236}">
                <a16:creationId xmlns:a16="http://schemas.microsoft.com/office/drawing/2014/main" id="{9C439DE8-467A-504D-ABD5-3E91D22BD175}"/>
              </a:ext>
            </a:extLst>
          </p:cNvPr>
          <p:cNvSpPr txBox="1">
            <a:spLocks noChangeArrowheads="1"/>
          </p:cNvSpPr>
          <p:nvPr/>
        </p:nvSpPr>
        <p:spPr bwMode="auto">
          <a:xfrm>
            <a:off x="4643438" y="1916113"/>
            <a:ext cx="4500562" cy="477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a:spcBef>
                <a:spcPts val="8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lnSpc>
                <a:spcPct val="90000"/>
              </a:lnSpc>
              <a:buClrTx/>
              <a:buFontTx/>
              <a:buNone/>
            </a:pPr>
            <a:r>
              <a:rPr lang="pt-BR" altLang="pt-BR" sz="2000">
                <a:cs typeface="Arial" panose="020B0604020202020204" pitchFamily="34" charset="0"/>
              </a:rPr>
              <a:t>Artefatos</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Plano de Negócios</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Plano de Projeto</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Plano de Riscos</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Documento de Requisitos</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Mapeamentos A&amp;P</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Documento de Caso de Uso</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Documento de Arquitetura</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Classes</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Documento de Testes</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Documento de Validação</a:t>
            </a:r>
          </a:p>
          <a:p>
            <a:pPr lvl="1" eaLnBrk="1" hangingPunct="1">
              <a:lnSpc>
                <a:spcPct val="90000"/>
              </a:lnSpc>
              <a:spcBef>
                <a:spcPts val="500"/>
              </a:spcBef>
              <a:buFont typeface="Arial" panose="020B0604020202020204" pitchFamily="34" charset="0"/>
              <a:buChar char="•"/>
            </a:pPr>
            <a:r>
              <a:rPr lang="pt-BR" altLang="pt-BR" sz="2000">
                <a:cs typeface="Arial" panose="020B0604020202020204" pitchFamily="34" charset="0"/>
              </a:rPr>
              <a:t>Manual do Sistema</a:t>
            </a:r>
          </a:p>
          <a:p>
            <a:pPr lvl="1" eaLnBrk="1" hangingPunct="1">
              <a:lnSpc>
                <a:spcPct val="90000"/>
              </a:lnSpc>
              <a:spcBef>
                <a:spcPts val="500"/>
              </a:spcBef>
              <a:buFont typeface="Arial" panose="020B0604020202020204" pitchFamily="34" charset="0"/>
              <a:buNone/>
            </a:pPr>
            <a:endParaRPr lang="pt-BR" altLang="pt-BR" sz="2000">
              <a:cs typeface="Arial" panose="020B0604020202020204" pitchFamily="34" charset="0"/>
            </a:endParaRPr>
          </a:p>
          <a:p>
            <a:pPr lvl="1" eaLnBrk="1" hangingPunct="1">
              <a:lnSpc>
                <a:spcPct val="90000"/>
              </a:lnSpc>
              <a:spcBef>
                <a:spcPts val="500"/>
              </a:spcBef>
              <a:buFont typeface="Arial" panose="020B0604020202020204" pitchFamily="34" charset="0"/>
              <a:buNone/>
            </a:pPr>
            <a:endParaRPr lang="pt-BR" altLang="pt-BR" sz="2000">
              <a:cs typeface="Arial" panose="020B0604020202020204" pitchFamily="34" charset="0"/>
            </a:endParaRPr>
          </a:p>
        </p:txBody>
      </p:sp>
      <p:sp>
        <p:nvSpPr>
          <p:cNvPr id="205827" name="Text Box 3">
            <a:extLst>
              <a:ext uri="{FF2B5EF4-FFF2-40B4-BE49-F238E27FC236}">
                <a16:creationId xmlns:a16="http://schemas.microsoft.com/office/drawing/2014/main" id="{BB356D90-4220-0242-8897-C10EC91FC622}"/>
              </a:ext>
            </a:extLst>
          </p:cNvPr>
          <p:cNvSpPr txBox="1">
            <a:spLocks noChangeArrowheads="1"/>
          </p:cNvSpPr>
          <p:nvPr/>
        </p:nvSpPr>
        <p:spPr bwMode="auto">
          <a:xfrm>
            <a:off x="1330325" y="2051050"/>
            <a:ext cx="396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a:spcBef>
                <a:spcPts val="8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571500" algn="l"/>
                <a:tab pos="1485900" algn="l"/>
                <a:tab pos="2400300" algn="l"/>
                <a:tab pos="3314700" algn="l"/>
                <a:tab pos="4229100" algn="l"/>
                <a:tab pos="5143500" algn="l"/>
                <a:tab pos="6057900" algn="l"/>
                <a:tab pos="6972300" algn="l"/>
                <a:tab pos="7886700" algn="l"/>
                <a:tab pos="8801100" algn="l"/>
                <a:tab pos="97155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lnSpc>
                <a:spcPct val="90000"/>
              </a:lnSpc>
              <a:buClrTx/>
              <a:buFontTx/>
              <a:buNone/>
            </a:pPr>
            <a:r>
              <a:rPr lang="pt-BR" altLang="pt-BR" sz="2000">
                <a:cs typeface="Arial" panose="020B0604020202020204" pitchFamily="34" charset="0"/>
              </a:rPr>
              <a:t>Atividades</a:t>
            </a:r>
          </a:p>
          <a:p>
            <a:pPr lvl="1" eaLnBrk="1" hangingPunct="1">
              <a:lnSpc>
                <a:spcPct val="90000"/>
              </a:lnSpc>
              <a:spcBef>
                <a:spcPts val="450"/>
              </a:spcBef>
              <a:buFont typeface="Arial" panose="020B0604020202020204" pitchFamily="34" charset="0"/>
              <a:buChar char="•"/>
            </a:pPr>
            <a:r>
              <a:rPr lang="pt-BR" altLang="pt-BR" sz="1800">
                <a:cs typeface="Arial" panose="020B0604020202020204" pitchFamily="34" charset="0"/>
              </a:rPr>
              <a:t>Modelagem do negócio</a:t>
            </a:r>
          </a:p>
          <a:p>
            <a:pPr lvl="1" eaLnBrk="1" hangingPunct="1">
              <a:lnSpc>
                <a:spcPct val="90000"/>
              </a:lnSpc>
              <a:spcBef>
                <a:spcPts val="450"/>
              </a:spcBef>
              <a:buFont typeface="Arial" panose="020B0604020202020204" pitchFamily="34" charset="0"/>
              <a:buChar char="•"/>
            </a:pPr>
            <a:r>
              <a:rPr lang="pt-BR" altLang="pt-BR" sz="1800">
                <a:cs typeface="Arial" panose="020B0604020202020204" pitchFamily="34" charset="0"/>
              </a:rPr>
              <a:t>Elicitação de requisitos</a:t>
            </a:r>
          </a:p>
          <a:p>
            <a:pPr lvl="1" eaLnBrk="1" hangingPunct="1">
              <a:lnSpc>
                <a:spcPct val="90000"/>
              </a:lnSpc>
              <a:spcBef>
                <a:spcPts val="450"/>
              </a:spcBef>
              <a:buFont typeface="Arial" panose="020B0604020202020204" pitchFamily="34" charset="0"/>
              <a:buChar char="•"/>
            </a:pPr>
            <a:r>
              <a:rPr lang="pt-BR" altLang="pt-BR" sz="1800">
                <a:cs typeface="Arial" panose="020B0604020202020204" pitchFamily="34" charset="0"/>
              </a:rPr>
              <a:t>Análise e Projeto</a:t>
            </a:r>
          </a:p>
          <a:p>
            <a:pPr lvl="1" eaLnBrk="1" hangingPunct="1">
              <a:lnSpc>
                <a:spcPct val="90000"/>
              </a:lnSpc>
              <a:spcBef>
                <a:spcPts val="450"/>
              </a:spcBef>
              <a:buFont typeface="Arial" panose="020B0604020202020204" pitchFamily="34" charset="0"/>
              <a:buChar char="•"/>
            </a:pPr>
            <a:r>
              <a:rPr lang="pt-BR" altLang="pt-BR" sz="1800">
                <a:cs typeface="Arial" panose="020B0604020202020204" pitchFamily="34" charset="0"/>
              </a:rPr>
              <a:t>Implementação</a:t>
            </a:r>
          </a:p>
          <a:p>
            <a:pPr lvl="1" eaLnBrk="1" hangingPunct="1">
              <a:lnSpc>
                <a:spcPct val="90000"/>
              </a:lnSpc>
              <a:spcBef>
                <a:spcPts val="450"/>
              </a:spcBef>
              <a:buFont typeface="Arial" panose="020B0604020202020204" pitchFamily="34" charset="0"/>
              <a:buChar char="•"/>
            </a:pPr>
            <a:r>
              <a:rPr lang="pt-BR" altLang="pt-BR" sz="1800">
                <a:cs typeface="Arial" panose="020B0604020202020204" pitchFamily="34" charset="0"/>
              </a:rPr>
              <a:t>Testes</a:t>
            </a:r>
          </a:p>
          <a:p>
            <a:pPr lvl="1" eaLnBrk="1" hangingPunct="1">
              <a:lnSpc>
                <a:spcPct val="90000"/>
              </a:lnSpc>
              <a:spcBef>
                <a:spcPts val="450"/>
              </a:spcBef>
              <a:buFont typeface="Arial" panose="020B0604020202020204" pitchFamily="34" charset="0"/>
              <a:buChar char="•"/>
            </a:pPr>
            <a:r>
              <a:rPr lang="pt-BR" altLang="pt-BR" sz="1800">
                <a:cs typeface="Arial" panose="020B0604020202020204" pitchFamily="34" charset="0"/>
              </a:rPr>
              <a:t>Distribuição</a:t>
            </a:r>
          </a:p>
          <a:p>
            <a:pPr lvl="1" eaLnBrk="1" hangingPunct="1">
              <a:lnSpc>
                <a:spcPct val="90000"/>
              </a:lnSpc>
              <a:spcBef>
                <a:spcPts val="450"/>
              </a:spcBef>
              <a:buFont typeface="Arial" panose="020B0604020202020204" pitchFamily="34" charset="0"/>
              <a:buChar char="•"/>
            </a:pPr>
            <a:r>
              <a:rPr lang="pt-BR" altLang="pt-BR" sz="1800">
                <a:cs typeface="Arial" panose="020B0604020202020204" pitchFamily="34" charset="0"/>
              </a:rPr>
              <a:t>Planejamento </a:t>
            </a:r>
          </a:p>
          <a:p>
            <a:pPr lvl="1" eaLnBrk="1" hangingPunct="1">
              <a:lnSpc>
                <a:spcPct val="90000"/>
              </a:lnSpc>
              <a:spcBef>
                <a:spcPts val="450"/>
              </a:spcBef>
              <a:buFont typeface="Arial" panose="020B0604020202020204" pitchFamily="34" charset="0"/>
              <a:buChar char="•"/>
            </a:pPr>
            <a:r>
              <a:rPr lang="pt-BR" altLang="pt-BR" sz="1800">
                <a:cs typeface="Arial" panose="020B0604020202020204" pitchFamily="34" charset="0"/>
              </a:rPr>
              <a:t>Gerenciamento</a:t>
            </a:r>
          </a:p>
          <a:p>
            <a:pPr lvl="1" eaLnBrk="1" hangingPunct="1">
              <a:lnSpc>
                <a:spcPct val="90000"/>
              </a:lnSpc>
              <a:spcBef>
                <a:spcPts val="450"/>
              </a:spcBef>
              <a:buFont typeface="Arial" panose="020B0604020202020204" pitchFamily="34" charset="0"/>
              <a:buChar char="•"/>
            </a:pPr>
            <a:r>
              <a:rPr lang="pt-BR" altLang="pt-BR" sz="1800">
                <a:cs typeface="Arial" panose="020B0604020202020204" pitchFamily="34" charset="0"/>
              </a:rPr>
              <a:t>Gerência de Configuração e Mudanças</a:t>
            </a:r>
          </a:p>
          <a:p>
            <a:pPr lvl="1" eaLnBrk="1" hangingPunct="1">
              <a:lnSpc>
                <a:spcPct val="90000"/>
              </a:lnSpc>
              <a:spcBef>
                <a:spcPts val="450"/>
              </a:spcBef>
              <a:buFont typeface="Arial" panose="020B0604020202020204" pitchFamily="34" charset="0"/>
              <a:buChar char="•"/>
            </a:pPr>
            <a:r>
              <a:rPr lang="pt-BR" altLang="pt-BR" sz="1800">
                <a:cs typeface="Arial" panose="020B0604020202020204" pitchFamily="34" charset="0"/>
              </a:rPr>
              <a:t>Manutenção</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ext Box 1">
            <a:extLst>
              <a:ext uri="{FF2B5EF4-FFF2-40B4-BE49-F238E27FC236}">
                <a16:creationId xmlns:a16="http://schemas.microsoft.com/office/drawing/2014/main" id="{703EEB76-BAE4-BE46-922D-538EBD4DB460}"/>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Linguagem</a:t>
            </a:r>
          </a:p>
        </p:txBody>
      </p:sp>
      <p:sp>
        <p:nvSpPr>
          <p:cNvPr id="207874" name="Text Box 2">
            <a:extLst>
              <a:ext uri="{FF2B5EF4-FFF2-40B4-BE49-F238E27FC236}">
                <a16:creationId xmlns:a16="http://schemas.microsoft.com/office/drawing/2014/main" id="{23AFC241-3367-AA4B-80C0-BEC445A39055}"/>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cs typeface="Arial" panose="020B0604020202020204" pitchFamily="34" charset="0"/>
              </a:rPr>
              <a:t>Notação com sintaxe e semântica bem definidas</a:t>
            </a:r>
          </a:p>
          <a:p>
            <a:pPr lvl="1" eaLnBrk="1" hangingPunct="1">
              <a:buFont typeface="Arial" panose="020B0604020202020204" pitchFamily="34" charset="0"/>
              <a:buChar char="•"/>
            </a:pPr>
            <a:r>
              <a:rPr lang="pt-BR" altLang="pt-BR">
                <a:cs typeface="Arial" panose="020B0604020202020204" pitchFamily="34" charset="0"/>
              </a:rPr>
              <a:t>com representação gráfica ou textual </a:t>
            </a:r>
          </a:p>
          <a:p>
            <a:pPr eaLnBrk="1" hangingPunct="1">
              <a:buClrTx/>
              <a:buFontTx/>
              <a:buNone/>
            </a:pPr>
            <a:r>
              <a:rPr lang="pt-BR" altLang="pt-BR">
                <a:cs typeface="Arial" panose="020B0604020202020204" pitchFamily="34" charset="0"/>
              </a:rPr>
              <a:t>Usada para descrever os artefatos gerados durante o desenvolvimento de software </a:t>
            </a:r>
          </a:p>
          <a:p>
            <a:pPr eaLnBrk="1" hangingPunct="1">
              <a:buClrTx/>
              <a:buFontTx/>
              <a:buNone/>
            </a:pPr>
            <a:r>
              <a:rPr lang="pt-BR" altLang="pt-BR">
                <a:cs typeface="Arial" panose="020B0604020202020204" pitchFamily="34" charset="0"/>
              </a:rPr>
              <a:t>Exemplos: UML, Java</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Text Box 1">
            <a:extLst>
              <a:ext uri="{FF2B5EF4-FFF2-40B4-BE49-F238E27FC236}">
                <a16:creationId xmlns:a16="http://schemas.microsoft.com/office/drawing/2014/main" id="{6C03C2BA-B9D4-F547-815D-B497E8133F0E}"/>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Método</a:t>
            </a:r>
          </a:p>
        </p:txBody>
      </p:sp>
      <p:sp>
        <p:nvSpPr>
          <p:cNvPr id="209922" name="Text Box 2">
            <a:extLst>
              <a:ext uri="{FF2B5EF4-FFF2-40B4-BE49-F238E27FC236}">
                <a16:creationId xmlns:a16="http://schemas.microsoft.com/office/drawing/2014/main" id="{71D23726-3443-8742-9319-9A2E8D915244}"/>
              </a:ext>
            </a:extLst>
          </p:cNvPr>
          <p:cNvSpPr txBox="1">
            <a:spLocks noChangeArrowheads="1"/>
          </p:cNvSpPr>
          <p:nvPr/>
        </p:nvSpPr>
        <p:spPr bwMode="auto">
          <a:xfrm>
            <a:off x="685800" y="1981200"/>
            <a:ext cx="7769225" cy="429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cs typeface="Arial" panose="020B0604020202020204" pitchFamily="34" charset="0"/>
              </a:rPr>
              <a:t>Descrição sistemática de como deve-se realizar uma determinada atividade ou tarefa</a:t>
            </a:r>
          </a:p>
          <a:p>
            <a:pPr eaLnBrk="1" hangingPunct="1">
              <a:buClrTx/>
              <a:buFontTx/>
              <a:buNone/>
            </a:pPr>
            <a:r>
              <a:rPr lang="pt-BR" altLang="pt-BR">
                <a:cs typeface="Arial" panose="020B0604020202020204" pitchFamily="34" charset="0"/>
              </a:rPr>
              <a:t>A descrição é normalmente feita através de padrões e guias</a:t>
            </a:r>
          </a:p>
          <a:p>
            <a:pPr eaLnBrk="1" hangingPunct="1">
              <a:buClrTx/>
              <a:buFontTx/>
              <a:buNone/>
            </a:pPr>
            <a:r>
              <a:rPr lang="pt-BR" altLang="pt-BR">
                <a:cs typeface="Arial" panose="020B0604020202020204" pitchFamily="34" charset="0"/>
              </a:rPr>
              <a:t>Exemplos: Método para descoberta das classes de análise no RUP. </a:t>
            </a:r>
          </a:p>
          <a:p>
            <a:pPr eaLnBrk="1" hangingPunct="1">
              <a:buClrTx/>
              <a:buFontTx/>
              <a:buNone/>
            </a:pPr>
            <a:endParaRPr lang="pt-BR" altLang="pt-BR">
              <a:cs typeface="Arial" panose="020B0604020202020204" pitchFamily="34" charset="0"/>
            </a:endParaRP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Text Box 1">
            <a:extLst>
              <a:ext uri="{FF2B5EF4-FFF2-40B4-BE49-F238E27FC236}">
                <a16:creationId xmlns:a16="http://schemas.microsoft.com/office/drawing/2014/main" id="{6AD7D0C8-06FD-D745-930D-C880EB0B6570}"/>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Processo</a:t>
            </a:r>
          </a:p>
        </p:txBody>
      </p:sp>
      <p:sp>
        <p:nvSpPr>
          <p:cNvPr id="211970" name="Text Box 2">
            <a:extLst>
              <a:ext uri="{FF2B5EF4-FFF2-40B4-BE49-F238E27FC236}">
                <a16:creationId xmlns:a16="http://schemas.microsoft.com/office/drawing/2014/main" id="{27D98B71-0328-4E4C-ACA6-63AC654C96AD}"/>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marL="741363" indent="-284163">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cs typeface="Arial" panose="020B0604020202020204" pitchFamily="34" charset="0"/>
              </a:rPr>
              <a:t>Conjunto de atividades </a:t>
            </a:r>
          </a:p>
          <a:p>
            <a:pPr lvl="1" eaLnBrk="1" hangingPunct="1">
              <a:buFont typeface="Arial" panose="020B0604020202020204" pitchFamily="34" charset="0"/>
              <a:buChar char="•"/>
            </a:pPr>
            <a:r>
              <a:rPr lang="pt-BR" altLang="pt-BR">
                <a:cs typeface="Arial" panose="020B0604020202020204" pitchFamily="34" charset="0"/>
              </a:rPr>
              <a:t>bem definidas </a:t>
            </a:r>
          </a:p>
          <a:p>
            <a:pPr lvl="1" eaLnBrk="1" hangingPunct="1">
              <a:buFont typeface="Arial" panose="020B0604020202020204" pitchFamily="34" charset="0"/>
              <a:buChar char="•"/>
            </a:pPr>
            <a:r>
              <a:rPr lang="pt-BR" altLang="pt-BR">
                <a:cs typeface="Arial" panose="020B0604020202020204" pitchFamily="34" charset="0"/>
              </a:rPr>
              <a:t>com responsáveis</a:t>
            </a:r>
          </a:p>
          <a:p>
            <a:pPr lvl="1" eaLnBrk="1" hangingPunct="1">
              <a:buFont typeface="Arial" panose="020B0604020202020204" pitchFamily="34" charset="0"/>
              <a:buChar char="•"/>
            </a:pPr>
            <a:r>
              <a:rPr lang="pt-BR" altLang="pt-BR">
                <a:cs typeface="Arial" panose="020B0604020202020204" pitchFamily="34" charset="0"/>
              </a:rPr>
              <a:t>com artefatos de entrada e saída</a:t>
            </a:r>
          </a:p>
          <a:p>
            <a:pPr lvl="1" eaLnBrk="1" hangingPunct="1">
              <a:buFont typeface="Arial" panose="020B0604020202020204" pitchFamily="34" charset="0"/>
              <a:buChar char="•"/>
            </a:pPr>
            <a:r>
              <a:rPr lang="pt-BR" altLang="pt-BR">
                <a:cs typeface="Arial" panose="020B0604020202020204" pitchFamily="34" charset="0"/>
              </a:rPr>
              <a:t>com dependências entre as mesmas e ordem de execução</a:t>
            </a:r>
          </a:p>
          <a:p>
            <a:pPr lvl="1" eaLnBrk="1" hangingPunct="1">
              <a:buFont typeface="Arial" panose="020B0604020202020204" pitchFamily="34" charset="0"/>
              <a:buChar char="•"/>
            </a:pPr>
            <a:r>
              <a:rPr lang="pt-BR" altLang="pt-BR">
                <a:cs typeface="Arial" panose="020B0604020202020204" pitchFamily="34" charset="0"/>
              </a:rPr>
              <a:t>com modelo de ciclo de vida</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ext Box 1">
            <a:extLst>
              <a:ext uri="{FF2B5EF4-FFF2-40B4-BE49-F238E27FC236}">
                <a16:creationId xmlns:a16="http://schemas.microsoft.com/office/drawing/2014/main" id="{7E3B854F-06DC-1142-AB9C-9857619A3558}"/>
              </a:ext>
            </a:extLst>
          </p:cNvPr>
          <p:cNvSpPr txBox="1">
            <a:spLocks noChangeArrowheads="1"/>
          </p:cNvSpPr>
          <p:nvPr/>
        </p:nvSpPr>
        <p:spPr bwMode="auto">
          <a:xfrm>
            <a:off x="685800" y="609600"/>
            <a:ext cx="77692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Ferramenta CASE</a:t>
            </a:r>
          </a:p>
        </p:txBody>
      </p:sp>
      <p:sp>
        <p:nvSpPr>
          <p:cNvPr id="214018" name="Text Box 2">
            <a:extLst>
              <a:ext uri="{FF2B5EF4-FFF2-40B4-BE49-F238E27FC236}">
                <a16:creationId xmlns:a16="http://schemas.microsoft.com/office/drawing/2014/main" id="{B5A44281-B723-7744-8380-57BE2BA8DE53}"/>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cs typeface="Arial" panose="020B0604020202020204" pitchFamily="34" charset="0"/>
              </a:rPr>
              <a:t>Provê suporte computacional a um determinado método ou linguagem</a:t>
            </a:r>
          </a:p>
          <a:p>
            <a:pPr eaLnBrk="1" hangingPunct="1">
              <a:buClrTx/>
              <a:buFontTx/>
              <a:buNone/>
            </a:pPr>
            <a:r>
              <a:rPr lang="pt-BR" altLang="pt-BR">
                <a:cs typeface="Arial" panose="020B0604020202020204" pitchFamily="34" charset="0"/>
              </a:rPr>
              <a:t>Ambiente de desenvolvimento: conjunto de ferramentas integradas (CASE)</a:t>
            </a:r>
          </a:p>
          <a:p>
            <a:pPr eaLnBrk="1" hangingPunct="1">
              <a:buClrTx/>
              <a:buFontTx/>
              <a:buNone/>
            </a:pPr>
            <a:r>
              <a:rPr lang="pt-BR" altLang="pt-BR">
                <a:cs typeface="Arial" panose="020B0604020202020204" pitchFamily="34" charset="0"/>
              </a:rPr>
              <a:t>Exemplos: Rational Rose, JBuilder</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ext Box 1">
            <a:extLst>
              <a:ext uri="{FF2B5EF4-FFF2-40B4-BE49-F238E27FC236}">
                <a16:creationId xmlns:a16="http://schemas.microsoft.com/office/drawing/2014/main" id="{CCFBDBDA-EE6B-EF4A-8424-C5F31490770E}"/>
              </a:ext>
            </a:extLst>
          </p:cNvPr>
          <p:cNvSpPr txBox="1">
            <a:spLocks noChangeArrowheads="1"/>
          </p:cNvSpPr>
          <p:nvPr/>
        </p:nvSpPr>
        <p:spPr bwMode="auto">
          <a:xfrm>
            <a:off x="827088" y="765175"/>
            <a:ext cx="8077200"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120" tIns="48240" rIns="96120" bIns="4824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pt-BR" altLang="pt-BR" sz="4400">
                <a:solidFill>
                  <a:srgbClr val="FFFFFF"/>
                </a:solidFill>
                <a:cs typeface="Arial" panose="020B0604020202020204" pitchFamily="34" charset="0"/>
              </a:rPr>
              <a:t>Processo de software</a:t>
            </a:r>
          </a:p>
        </p:txBody>
      </p:sp>
      <p:sp>
        <p:nvSpPr>
          <p:cNvPr id="216066" name="Text Box 2">
            <a:extLst>
              <a:ext uri="{FF2B5EF4-FFF2-40B4-BE49-F238E27FC236}">
                <a16:creationId xmlns:a16="http://schemas.microsoft.com/office/drawing/2014/main" id="{E207D719-5A12-934B-BF90-9B8193C33462}"/>
              </a:ext>
            </a:extLst>
          </p:cNvPr>
          <p:cNvSpPr txBox="1">
            <a:spLocks noChangeArrowheads="1"/>
          </p:cNvSpPr>
          <p:nvPr/>
        </p:nvSpPr>
        <p:spPr bwMode="auto">
          <a:xfrm>
            <a:off x="685800" y="1981200"/>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120" tIns="48240" rIns="96120" bIns="48240"/>
          <a:lstStyle>
            <a:lvl1pPr marL="341313" indent="-339725">
              <a:spcBef>
                <a:spcPts val="8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1313"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buClrTx/>
              <a:buFontTx/>
              <a:buNone/>
            </a:pPr>
            <a:r>
              <a:rPr lang="pt-BR" altLang="pt-BR">
                <a:cs typeface="Arial" panose="020B0604020202020204" pitchFamily="34" charset="0"/>
              </a:rPr>
              <a:t>Um conjunto de atividades cujo objetivo é o desenvolvimento ou a evolução do software</a:t>
            </a:r>
          </a:p>
          <a:p>
            <a:pPr eaLnBrk="1" hangingPunct="1">
              <a:buClrTx/>
              <a:buFontTx/>
              <a:buNone/>
            </a:pPr>
            <a:r>
              <a:rPr lang="pt-BR" altLang="pt-BR">
                <a:cs typeface="Arial" panose="020B0604020202020204" pitchFamily="34" charset="0"/>
              </a:rPr>
              <a:t>Conjunto coerente de atividades para especificação, projeto, implementação e teste de sistemas de software</a:t>
            </a:r>
          </a:p>
        </p:txBody>
      </p:sp>
    </p:spTree>
  </p:cSld>
  <p:clrMapOvr>
    <a:masterClrMapping/>
  </p:clrMapOv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AutoShape 1">
            <a:extLst>
              <a:ext uri="{FF2B5EF4-FFF2-40B4-BE49-F238E27FC236}">
                <a16:creationId xmlns:a16="http://schemas.microsoft.com/office/drawing/2014/main" id="{A6B8A67D-F7A0-2145-A63D-78D427CDA0C1}"/>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O ciclo de vida do software</a:t>
            </a:r>
          </a:p>
        </p:txBody>
      </p:sp>
      <p:sp>
        <p:nvSpPr>
          <p:cNvPr id="218114" name="AutoShape 2">
            <a:extLst>
              <a:ext uri="{FF2B5EF4-FFF2-40B4-BE49-F238E27FC236}">
                <a16:creationId xmlns:a16="http://schemas.microsoft.com/office/drawing/2014/main" id="{ED9BB875-4312-5D4C-8ECB-81137B15515B}"/>
              </a:ext>
            </a:extLst>
          </p:cNvPr>
          <p:cNvSpPr>
            <a:spLocks noChangeArrowheads="1"/>
          </p:cNvSpPr>
          <p:nvPr/>
        </p:nvSpPr>
        <p:spPr bwMode="auto">
          <a:xfrm>
            <a:off x="685800" y="1828800"/>
            <a:ext cx="7696200" cy="44831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a:solidFill>
                  <a:srgbClr val="000000"/>
                </a:solidFill>
                <a:cs typeface="Arial" panose="020B0604020202020204" pitchFamily="34" charset="0"/>
              </a:rPr>
              <a:t>Objetivos de se definir o ciclo de vida do software:</a:t>
            </a:r>
          </a:p>
          <a:p>
            <a:pPr eaLnBrk="1" hangingPunct="1">
              <a:spcBef>
                <a:spcPct val="0"/>
              </a:spcBef>
              <a:buClrTx/>
              <a:buFontTx/>
              <a:buNone/>
            </a:pPr>
            <a:r>
              <a:rPr lang="pt-BR" altLang="pt-BR" sz="2400">
                <a:solidFill>
                  <a:srgbClr val="000000"/>
                </a:solidFill>
                <a:latin typeface="Symbol" pitchFamily="2" charset="2"/>
                <a:cs typeface="Arial" panose="020B0604020202020204" pitchFamily="34" charset="0"/>
              </a:rPr>
              <a:t></a:t>
            </a:r>
            <a:r>
              <a:rPr lang="pt-BR" altLang="pt-BR" sz="2400">
                <a:solidFill>
                  <a:srgbClr val="000000"/>
                </a:solidFill>
                <a:cs typeface="Arial" panose="020B0604020202020204" pitchFamily="34" charset="0"/>
              </a:rPr>
              <a:t>Definir atividades;</a:t>
            </a:r>
          </a:p>
          <a:p>
            <a:pPr eaLnBrk="1" hangingPunct="1">
              <a:spcBef>
                <a:spcPct val="0"/>
              </a:spcBef>
              <a:buClrTx/>
              <a:buFontTx/>
              <a:buNone/>
            </a:pPr>
            <a:r>
              <a:rPr lang="pt-BR" altLang="pt-BR" sz="2400">
                <a:solidFill>
                  <a:srgbClr val="000000"/>
                </a:solidFill>
                <a:latin typeface="Symbol" pitchFamily="2" charset="2"/>
                <a:cs typeface="Arial" panose="020B0604020202020204" pitchFamily="34" charset="0"/>
              </a:rPr>
              <a:t></a:t>
            </a:r>
            <a:r>
              <a:rPr lang="pt-BR" altLang="pt-BR" sz="2400">
                <a:solidFill>
                  <a:srgbClr val="000000"/>
                </a:solidFill>
                <a:cs typeface="Arial" panose="020B0604020202020204" pitchFamily="34" charset="0"/>
              </a:rPr>
              <a:t>Definir consistência entre vários projetos da empresa, todos os projetos executados da</a:t>
            </a:r>
          </a:p>
          <a:p>
            <a:pPr eaLnBrk="1" hangingPunct="1">
              <a:spcBef>
                <a:spcPct val="0"/>
              </a:spcBef>
              <a:buClrTx/>
              <a:buFontTx/>
              <a:buNone/>
            </a:pPr>
            <a:r>
              <a:rPr lang="pt-BR" altLang="pt-BR" sz="2400">
                <a:solidFill>
                  <a:srgbClr val="000000"/>
                </a:solidFill>
                <a:cs typeface="Arial" panose="020B0604020202020204" pitchFamily="34" charset="0"/>
              </a:rPr>
              <a:t>mesma forma;</a:t>
            </a:r>
          </a:p>
          <a:p>
            <a:pPr eaLnBrk="1" hangingPunct="1">
              <a:spcBef>
                <a:spcPct val="0"/>
              </a:spcBef>
              <a:buClrTx/>
              <a:buFontTx/>
              <a:buNone/>
            </a:pPr>
            <a:r>
              <a:rPr lang="pt-BR" altLang="pt-BR" sz="2400">
                <a:solidFill>
                  <a:srgbClr val="000000"/>
                </a:solidFill>
                <a:latin typeface="Symbol" pitchFamily="2" charset="2"/>
                <a:cs typeface="Arial" panose="020B0604020202020204" pitchFamily="34" charset="0"/>
              </a:rPr>
              <a:t></a:t>
            </a:r>
            <a:r>
              <a:rPr lang="pt-BR" altLang="pt-BR" sz="2400">
                <a:solidFill>
                  <a:srgbClr val="000000"/>
                </a:solidFill>
                <a:cs typeface="Arial" panose="020B0604020202020204" pitchFamily="34" charset="0"/>
              </a:rPr>
              <a:t>Introduzir pontos de verificação para controle gerencial de decisões;</a:t>
            </a:r>
          </a:p>
          <a:p>
            <a:pPr eaLnBrk="1" hangingPunct="1">
              <a:spcBef>
                <a:spcPct val="0"/>
              </a:spcBef>
              <a:buClrTx/>
              <a:buFontTx/>
              <a:buNone/>
            </a:pPr>
            <a:r>
              <a:rPr lang="pt-BR" altLang="pt-BR" sz="2400">
                <a:solidFill>
                  <a:srgbClr val="000000"/>
                </a:solidFill>
                <a:latin typeface="Symbol" pitchFamily="2" charset="2"/>
                <a:cs typeface="Arial" panose="020B0604020202020204" pitchFamily="34" charset="0"/>
              </a:rPr>
              <a:t></a:t>
            </a:r>
            <a:r>
              <a:rPr lang="pt-BR" altLang="pt-BR" sz="2400">
                <a:solidFill>
                  <a:srgbClr val="000000"/>
                </a:solidFill>
                <a:cs typeface="Arial" panose="020B0604020202020204" pitchFamily="34" charset="0"/>
              </a:rPr>
              <a:t>Atingir níveis mais apropriados de maturidade na gerência do processo de desenvolvimento do software.</a:t>
            </a:r>
          </a:p>
          <a:p>
            <a:pPr eaLnBrk="1" hangingPunct="1">
              <a:spcBef>
                <a:spcPct val="0"/>
              </a:spcBef>
              <a:buClrTx/>
              <a:buFontTx/>
              <a:buNone/>
            </a:pPr>
            <a:endParaRPr lang="pt-BR" altLang="pt-BR" sz="2400">
              <a:solidFill>
                <a:srgbClr val="000000"/>
              </a:solidFill>
              <a:cs typeface="Arial" panose="020B0604020202020204" pitchFamily="34" charset="0"/>
            </a:endParaRPr>
          </a:p>
          <a:p>
            <a:pPr eaLnBrk="1" hangingPunct="1">
              <a:spcBef>
                <a:spcPct val="0"/>
              </a:spcBef>
              <a:buClrTx/>
              <a:buFontTx/>
              <a:buNone/>
            </a:pPr>
            <a:r>
              <a:rPr lang="pt-BR" altLang="pt-BR" sz="2400">
                <a:solidFill>
                  <a:srgbClr val="000000"/>
                </a:solidFill>
                <a:cs typeface="Arial" panose="020B0604020202020204" pitchFamily="34" charset="0"/>
              </a:rPr>
              <a:t>O processo definido pelo Ciclo de Vida é conhecido como Paradigma da Engenharia de Software.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AutoShape 1">
            <a:extLst>
              <a:ext uri="{FF2B5EF4-FFF2-40B4-BE49-F238E27FC236}">
                <a16:creationId xmlns:a16="http://schemas.microsoft.com/office/drawing/2014/main" id="{B988F6B0-7664-324C-A2EC-FEC4B3ADE504}"/>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O ciclo de vida do software</a:t>
            </a:r>
          </a:p>
        </p:txBody>
      </p:sp>
      <p:graphicFrame>
        <p:nvGraphicFramePr>
          <p:cNvPr id="220162" name="Object 2">
            <a:extLst>
              <a:ext uri="{FF2B5EF4-FFF2-40B4-BE49-F238E27FC236}">
                <a16:creationId xmlns:a16="http://schemas.microsoft.com/office/drawing/2014/main" id="{2B6615BF-1A28-7E4B-B2B4-39125A785752}"/>
              </a:ext>
            </a:extLst>
          </p:cNvPr>
          <p:cNvGraphicFramePr>
            <a:graphicFrameLocks noChangeAspect="1"/>
          </p:cNvGraphicFramePr>
          <p:nvPr/>
        </p:nvGraphicFramePr>
        <p:xfrm>
          <a:off x="1219200" y="1676400"/>
          <a:ext cx="6781800" cy="4773613"/>
        </p:xfrm>
        <a:graphic>
          <a:graphicData uri="http://schemas.openxmlformats.org/presentationml/2006/ole">
            <mc:AlternateContent xmlns:mc="http://schemas.openxmlformats.org/markup-compatibility/2006">
              <mc:Choice xmlns:v="urn:schemas-microsoft-com:vml" Requires="v">
                <p:oleObj spid="_x0000_s220164" r:id="rId4" imgW="7086600" imgH="5549900" progId="">
                  <p:embed/>
                </p:oleObj>
              </mc:Choice>
              <mc:Fallback>
                <p:oleObj r:id="rId4" imgW="7086600" imgH="55499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676400"/>
                        <a:ext cx="6781800" cy="4773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AutoShape 1">
            <a:extLst>
              <a:ext uri="{FF2B5EF4-FFF2-40B4-BE49-F238E27FC236}">
                <a16:creationId xmlns:a16="http://schemas.microsoft.com/office/drawing/2014/main" id="{A36091C2-07E9-2F44-A096-4CAB8C36A9D7}"/>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cs typeface="Arial" panose="020B0604020202020204" pitchFamily="34" charset="0"/>
              </a:rPr>
              <a:t>O ciclo de vida do software</a:t>
            </a:r>
          </a:p>
        </p:txBody>
      </p:sp>
      <p:graphicFrame>
        <p:nvGraphicFramePr>
          <p:cNvPr id="222210" name="Object 2">
            <a:extLst>
              <a:ext uri="{FF2B5EF4-FFF2-40B4-BE49-F238E27FC236}">
                <a16:creationId xmlns:a16="http://schemas.microsoft.com/office/drawing/2014/main" id="{900D91FC-F523-904F-9D5B-55E377B1956E}"/>
              </a:ext>
            </a:extLst>
          </p:cNvPr>
          <p:cNvGraphicFramePr>
            <a:graphicFrameLocks noChangeAspect="1"/>
          </p:cNvGraphicFramePr>
          <p:nvPr/>
        </p:nvGraphicFramePr>
        <p:xfrm>
          <a:off x="838200" y="1752600"/>
          <a:ext cx="7848600" cy="4529138"/>
        </p:xfrm>
        <a:graphic>
          <a:graphicData uri="http://schemas.openxmlformats.org/presentationml/2006/ole">
            <mc:AlternateContent xmlns:mc="http://schemas.openxmlformats.org/markup-compatibility/2006">
              <mc:Choice xmlns:v="urn:schemas-microsoft-com:vml" Requires="v">
                <p:oleObj spid="_x0000_s222212" r:id="rId4" imgW="8407400" imgH="4851400" progId="">
                  <p:embed/>
                </p:oleObj>
              </mc:Choice>
              <mc:Fallback>
                <p:oleObj r:id="rId4" imgW="8407400" imgH="48514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752600"/>
                        <a:ext cx="7848600" cy="4529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1">
            <a:extLst>
              <a:ext uri="{FF2B5EF4-FFF2-40B4-BE49-F238E27FC236}">
                <a16:creationId xmlns:a16="http://schemas.microsoft.com/office/drawing/2014/main" id="{BDF84E97-65FC-474F-88F5-0035B49BE3F0}"/>
              </a:ext>
            </a:extLst>
          </p:cNvPr>
          <p:cNvSpPr>
            <a:spLocks noChangeArrowheads="1"/>
          </p:cNvSpPr>
          <p:nvPr/>
        </p:nvSpPr>
        <p:spPr bwMode="auto">
          <a:xfrm>
            <a:off x="685800" y="609600"/>
            <a:ext cx="7772400" cy="11430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4400">
                <a:solidFill>
                  <a:srgbClr val="FFFFFF"/>
                </a:solidFill>
              </a:rPr>
              <a:t>Evolução da Programação</a:t>
            </a:r>
          </a:p>
        </p:txBody>
      </p:sp>
      <p:graphicFrame>
        <p:nvGraphicFramePr>
          <p:cNvPr id="55298" name="Object 2">
            <a:extLst>
              <a:ext uri="{FF2B5EF4-FFF2-40B4-BE49-F238E27FC236}">
                <a16:creationId xmlns:a16="http://schemas.microsoft.com/office/drawing/2014/main" id="{C1CF453F-DFD5-404F-B73C-181FD29DF92E}"/>
              </a:ext>
            </a:extLst>
          </p:cNvPr>
          <p:cNvGraphicFramePr>
            <a:graphicFrameLocks noChangeAspect="1"/>
          </p:cNvGraphicFramePr>
          <p:nvPr/>
        </p:nvGraphicFramePr>
        <p:xfrm>
          <a:off x="1371600" y="1920875"/>
          <a:ext cx="6484938" cy="1352550"/>
        </p:xfrm>
        <a:graphic>
          <a:graphicData uri="http://schemas.openxmlformats.org/presentationml/2006/ole">
            <mc:AlternateContent xmlns:mc="http://schemas.openxmlformats.org/markup-compatibility/2006">
              <mc:Choice xmlns:v="urn:schemas-microsoft-com:vml" Requires="v">
                <p:oleObj spid="_x0000_s55301" r:id="rId4" imgW="8648700" imgH="1803400" progId="">
                  <p:embed/>
                </p:oleObj>
              </mc:Choice>
              <mc:Fallback>
                <p:oleObj r:id="rId4" imgW="8648700" imgH="18034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920875"/>
                        <a:ext cx="6484938" cy="1352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299" name="AutoShape 3">
            <a:extLst>
              <a:ext uri="{FF2B5EF4-FFF2-40B4-BE49-F238E27FC236}">
                <a16:creationId xmlns:a16="http://schemas.microsoft.com/office/drawing/2014/main" id="{1810CBDC-8B97-A549-9E5F-92B6E447F618}"/>
              </a:ext>
            </a:extLst>
          </p:cNvPr>
          <p:cNvSpPr>
            <a:spLocks noChangeArrowheads="1"/>
          </p:cNvSpPr>
          <p:nvPr/>
        </p:nvSpPr>
        <p:spPr bwMode="auto">
          <a:xfrm>
            <a:off x="838200" y="3524250"/>
            <a:ext cx="7924800" cy="26543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80808"/>
                </a:solidFill>
                <a:latin typeface="Times New Roman" panose="02020603050405020304" pitchFamily="18"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pt-BR" altLang="pt-BR" sz="2400" dirty="0">
                <a:solidFill>
                  <a:srgbClr val="000000"/>
                </a:solidFill>
              </a:rPr>
              <a:t>Terceira Era: Começou em meados da década de 70 e continua até hoje.</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Sistemas distribuídos</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Redes Locais e Remotas</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Aumento da complexidade</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Computador pessoal</a:t>
            </a:r>
          </a:p>
          <a:p>
            <a:pPr marL="342900" indent="-342900" eaLnBrk="1" hangingPunct="1">
              <a:spcBef>
                <a:spcPct val="0"/>
              </a:spcBef>
              <a:buClrTx/>
              <a:buFont typeface="Arial" panose="020B0604020202020204" pitchFamily="34" charset="0"/>
              <a:buChar char="•"/>
            </a:pPr>
            <a:r>
              <a:rPr lang="pt-BR" altLang="pt-BR" sz="2400" dirty="0">
                <a:solidFill>
                  <a:srgbClr val="000000"/>
                </a:solidFill>
              </a:rPr>
              <a:t>Produtos inteligentes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ítulo 1">
            <a:extLst>
              <a:ext uri="{FF2B5EF4-FFF2-40B4-BE49-F238E27FC236}">
                <a16:creationId xmlns:a16="http://schemas.microsoft.com/office/drawing/2014/main" id="{C5BF4CDE-AF59-9E4C-96A3-85DE2736D954}"/>
              </a:ext>
            </a:extLst>
          </p:cNvPr>
          <p:cNvSpPr>
            <a:spLocks noGrp="1" noChangeArrowheads="1"/>
          </p:cNvSpPr>
          <p:nvPr>
            <p:ph type="ctrTitle"/>
          </p:nvPr>
        </p:nvSpPr>
        <p:spPr/>
        <p:txBody>
          <a:bodyPr/>
          <a:lstStyle/>
          <a:p>
            <a:r>
              <a:rPr lang="pt-BR" altLang="pt-BR" sz="5400">
                <a:solidFill>
                  <a:srgbClr val="FF0000"/>
                </a:solidFill>
              </a:rPr>
              <a:t>Metodologia RUP</a:t>
            </a:r>
          </a:p>
        </p:txBody>
      </p:sp>
      <p:sp>
        <p:nvSpPr>
          <p:cNvPr id="224258" name="Subtítulo 2">
            <a:extLst>
              <a:ext uri="{FF2B5EF4-FFF2-40B4-BE49-F238E27FC236}">
                <a16:creationId xmlns:a16="http://schemas.microsoft.com/office/drawing/2014/main" id="{1205EB98-3784-7E41-BB30-C98EAFB27EAC}"/>
              </a:ext>
            </a:extLst>
          </p:cNvPr>
          <p:cNvSpPr>
            <a:spLocks noGrp="1" noChangeArrowheads="1"/>
          </p:cNvSpPr>
          <p:nvPr>
            <p:ph type="subTitle" idx="1"/>
          </p:nvPr>
        </p:nvSpPr>
        <p:spPr/>
        <p:txBody>
          <a:bodyPr/>
          <a:lstStyle/>
          <a:p>
            <a:r>
              <a:rPr lang="pt-BR" altLang="pt-BR"/>
              <a:t>IBM (2006)</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ítulo 1">
            <a:extLst>
              <a:ext uri="{FF2B5EF4-FFF2-40B4-BE49-F238E27FC236}">
                <a16:creationId xmlns:a16="http://schemas.microsoft.com/office/drawing/2014/main" id="{52204597-F7A4-2B4A-84E2-537E700AEEC2}"/>
              </a:ext>
            </a:extLst>
          </p:cNvPr>
          <p:cNvSpPr>
            <a:spLocks noGrp="1" noChangeArrowheads="1"/>
          </p:cNvSpPr>
          <p:nvPr>
            <p:ph type="title"/>
          </p:nvPr>
        </p:nvSpPr>
        <p:spPr/>
        <p:txBody>
          <a:bodyPr/>
          <a:lstStyle/>
          <a:p>
            <a:r>
              <a:rPr lang="pt-BR" altLang="pt-BR"/>
              <a:t>RUP (Rational Unified Process)</a:t>
            </a:r>
          </a:p>
        </p:txBody>
      </p:sp>
      <p:sp>
        <p:nvSpPr>
          <p:cNvPr id="3" name="Espaço Reservado para Conteúdo 2">
            <a:extLst>
              <a:ext uri="{FF2B5EF4-FFF2-40B4-BE49-F238E27FC236}">
                <a16:creationId xmlns:a16="http://schemas.microsoft.com/office/drawing/2014/main" id="{E0346A76-A08E-D44F-AB10-38C59F5FDC93}"/>
              </a:ext>
            </a:extLst>
          </p:cNvPr>
          <p:cNvSpPr>
            <a:spLocks noGrp="1"/>
          </p:cNvSpPr>
          <p:nvPr>
            <p:ph idx="1"/>
          </p:nvPr>
        </p:nvSpPr>
        <p:spPr>
          <a:xfrm>
            <a:off x="685800" y="1916113"/>
            <a:ext cx="7767638" cy="4110037"/>
          </a:xfrm>
        </p:spPr>
        <p:txBody>
          <a:bodyPr>
            <a:normAutofit fontScale="77500" lnSpcReduction="20000"/>
          </a:bodyPr>
          <a:lstStyle/>
          <a:p>
            <a:pPr marL="457200" indent="-457200">
              <a:buFont typeface="Arial" pitchFamily="34" charset="0"/>
              <a:buChar char="•"/>
              <a:defRPr/>
            </a:pPr>
            <a:r>
              <a:rPr lang="pt-BR" dirty="0"/>
              <a:t>Ele é composta por nove disciplinas, as quais estão dispostas em quatro fases (IBM, 2004).</a:t>
            </a:r>
          </a:p>
          <a:p>
            <a:pPr marL="457200" indent="-457200">
              <a:buFont typeface="Arial" pitchFamily="34" charset="0"/>
              <a:buChar char="•"/>
              <a:defRPr/>
            </a:pPr>
            <a:r>
              <a:rPr lang="pt-BR" dirty="0"/>
              <a:t>Além de possuir processos que podem ser adaptados conforme necessidade, o RUP é composto pelas melhores praticas de desenvolvimento de </a:t>
            </a:r>
            <a:r>
              <a:rPr lang="pt-BR" i="1" dirty="0"/>
              <a:t>software</a:t>
            </a:r>
            <a:r>
              <a:rPr lang="pt-BR" dirty="0"/>
              <a:t>, as quais são (KRUCHTEN, 2001): </a:t>
            </a:r>
          </a:p>
          <a:p>
            <a:pPr marL="914400" lvl="1" indent="-457200">
              <a:buFont typeface="Arial" pitchFamily="34" charset="0"/>
              <a:buChar char="•"/>
              <a:defRPr/>
            </a:pPr>
            <a:r>
              <a:rPr lang="pt-BR" dirty="0"/>
              <a:t>Desenvolvimento do </a:t>
            </a:r>
            <a:r>
              <a:rPr lang="pt-BR" i="1" dirty="0"/>
              <a:t>software</a:t>
            </a:r>
            <a:r>
              <a:rPr lang="pt-BR" dirty="0"/>
              <a:t> de forma iterativa;</a:t>
            </a:r>
          </a:p>
          <a:p>
            <a:pPr marL="914400" lvl="1" indent="-457200">
              <a:buFont typeface="Arial" pitchFamily="34" charset="0"/>
              <a:buChar char="•"/>
              <a:defRPr/>
            </a:pPr>
            <a:r>
              <a:rPr lang="pt-BR" dirty="0"/>
              <a:t>Gerenciamento de requisitos;</a:t>
            </a:r>
          </a:p>
          <a:p>
            <a:pPr marL="914400" lvl="1" indent="-457200">
              <a:buFont typeface="Arial" pitchFamily="34" charset="0"/>
              <a:buChar char="•"/>
              <a:defRPr/>
            </a:pPr>
            <a:r>
              <a:rPr lang="pt-BR" dirty="0"/>
              <a:t>Utilização de arquiteturas baseadas em componentes;</a:t>
            </a:r>
          </a:p>
          <a:p>
            <a:pPr marL="914400" lvl="1" indent="-457200">
              <a:buFont typeface="Arial" pitchFamily="34" charset="0"/>
              <a:buChar char="•"/>
              <a:defRPr/>
            </a:pPr>
            <a:r>
              <a:rPr lang="pt-BR" dirty="0"/>
              <a:t>Constante verificação da qualidade do </a:t>
            </a:r>
            <a:r>
              <a:rPr lang="pt-BR" i="1" dirty="0"/>
              <a:t>software</a:t>
            </a:r>
            <a:r>
              <a:rPr lang="pt-BR" dirty="0"/>
              <a:t>;</a:t>
            </a:r>
          </a:p>
          <a:p>
            <a:pPr marL="914400" lvl="1" indent="-457200">
              <a:buFont typeface="Arial" pitchFamily="34" charset="0"/>
              <a:buChar char="•"/>
              <a:defRPr/>
            </a:pPr>
            <a:r>
              <a:rPr lang="pt-BR" dirty="0"/>
              <a:t>Controle das mudanças de </a:t>
            </a:r>
            <a:r>
              <a:rPr lang="pt-BR" i="1" dirty="0"/>
              <a:t>software</a:t>
            </a:r>
            <a:r>
              <a:rPr lang="pt-BR" dirty="0"/>
              <a:t>.</a:t>
            </a:r>
          </a:p>
          <a:p>
            <a:pPr>
              <a:defRPr/>
            </a:pPr>
            <a:endParaRPr lang="pt-B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ítulo 1">
            <a:extLst>
              <a:ext uri="{FF2B5EF4-FFF2-40B4-BE49-F238E27FC236}">
                <a16:creationId xmlns:a16="http://schemas.microsoft.com/office/drawing/2014/main" id="{1889AE30-CF2D-2542-8022-C35BA8216CDF}"/>
              </a:ext>
            </a:extLst>
          </p:cNvPr>
          <p:cNvSpPr>
            <a:spLocks noGrp="1" noChangeArrowheads="1"/>
          </p:cNvSpPr>
          <p:nvPr>
            <p:ph type="title"/>
          </p:nvPr>
        </p:nvSpPr>
        <p:spPr/>
        <p:txBody>
          <a:bodyPr/>
          <a:lstStyle/>
          <a:p>
            <a:r>
              <a:rPr lang="pt-BR" altLang="pt-BR"/>
              <a:t>Diagrama do RUP</a:t>
            </a:r>
          </a:p>
        </p:txBody>
      </p:sp>
      <p:pic>
        <p:nvPicPr>
          <p:cNvPr id="226306" name="Picture 3">
            <a:extLst>
              <a:ext uri="{FF2B5EF4-FFF2-40B4-BE49-F238E27FC236}">
                <a16:creationId xmlns:a16="http://schemas.microsoft.com/office/drawing/2014/main" id="{57C2C977-F639-EB45-A16D-4CFF1B506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628775"/>
            <a:ext cx="8064500" cy="518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ítulo 1">
            <a:extLst>
              <a:ext uri="{FF2B5EF4-FFF2-40B4-BE49-F238E27FC236}">
                <a16:creationId xmlns:a16="http://schemas.microsoft.com/office/drawing/2014/main" id="{A236BF51-6F58-FF4F-8A81-84DEC6DACEAB}"/>
              </a:ext>
            </a:extLst>
          </p:cNvPr>
          <p:cNvSpPr>
            <a:spLocks noGrp="1" noChangeArrowheads="1"/>
          </p:cNvSpPr>
          <p:nvPr>
            <p:ph type="title"/>
          </p:nvPr>
        </p:nvSpPr>
        <p:spPr/>
        <p:txBody>
          <a:bodyPr/>
          <a:lstStyle/>
          <a:p>
            <a:r>
              <a:rPr lang="pt-BR" altLang="pt-BR"/>
              <a:t>Disciplinas X Fases</a:t>
            </a:r>
          </a:p>
        </p:txBody>
      </p:sp>
      <p:pic>
        <p:nvPicPr>
          <p:cNvPr id="227330" name="Imagem 4">
            <a:extLst>
              <a:ext uri="{FF2B5EF4-FFF2-40B4-BE49-F238E27FC236}">
                <a16:creationId xmlns:a16="http://schemas.microsoft.com/office/drawing/2014/main" id="{5DA4C8D4-FE43-8648-BBB7-974C0D39A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557338"/>
            <a:ext cx="8929687"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ítulo 1">
            <a:extLst>
              <a:ext uri="{FF2B5EF4-FFF2-40B4-BE49-F238E27FC236}">
                <a16:creationId xmlns:a16="http://schemas.microsoft.com/office/drawing/2014/main" id="{180F558C-5129-3A42-AEBB-5E024C51C0BF}"/>
              </a:ext>
            </a:extLst>
          </p:cNvPr>
          <p:cNvSpPr>
            <a:spLocks noGrp="1" noChangeArrowheads="1"/>
          </p:cNvSpPr>
          <p:nvPr>
            <p:ph type="title"/>
          </p:nvPr>
        </p:nvSpPr>
        <p:spPr/>
        <p:txBody>
          <a:bodyPr/>
          <a:lstStyle/>
          <a:p>
            <a:r>
              <a:rPr lang="pt-BR" altLang="pt-BR"/>
              <a:t>Fases do RUP</a:t>
            </a:r>
          </a:p>
        </p:txBody>
      </p:sp>
      <p:sp>
        <p:nvSpPr>
          <p:cNvPr id="3" name="Espaço Reservado para Conteúdo 2">
            <a:extLst>
              <a:ext uri="{FF2B5EF4-FFF2-40B4-BE49-F238E27FC236}">
                <a16:creationId xmlns:a16="http://schemas.microsoft.com/office/drawing/2014/main" id="{50511368-38EC-F043-8A0F-DB5A278AABDA}"/>
              </a:ext>
            </a:extLst>
          </p:cNvPr>
          <p:cNvSpPr>
            <a:spLocks noGrp="1"/>
          </p:cNvSpPr>
          <p:nvPr>
            <p:ph idx="1"/>
          </p:nvPr>
        </p:nvSpPr>
        <p:spPr/>
        <p:txBody>
          <a:bodyPr>
            <a:normAutofit/>
          </a:bodyPr>
          <a:lstStyle/>
          <a:p>
            <a:pPr marL="457200" indent="-457200">
              <a:buFont typeface="Arial" pitchFamily="34" charset="0"/>
              <a:buChar char="•"/>
              <a:defRPr/>
            </a:pPr>
            <a:r>
              <a:rPr lang="pt-BR" dirty="0"/>
              <a:t>Segundo Martins (2007), as fases são constituídas de objetivos específicos:</a:t>
            </a:r>
          </a:p>
          <a:p>
            <a:pPr>
              <a:defRPr/>
            </a:pPr>
            <a:endParaRPr lang="pt-BR" dirty="0"/>
          </a:p>
          <a:p>
            <a:pPr marL="914400" lvl="1" indent="-457200">
              <a:buFont typeface="Arial" pitchFamily="34" charset="0"/>
              <a:buChar char="•"/>
              <a:defRPr/>
            </a:pPr>
            <a:r>
              <a:rPr lang="pt-BR" dirty="0"/>
              <a:t>Concepção;</a:t>
            </a:r>
          </a:p>
          <a:p>
            <a:pPr marL="914400" lvl="1" indent="-457200">
              <a:buFont typeface="Arial" pitchFamily="34" charset="0"/>
              <a:buChar char="•"/>
              <a:defRPr/>
            </a:pPr>
            <a:r>
              <a:rPr lang="pt-BR" dirty="0"/>
              <a:t>Elaboração;</a:t>
            </a:r>
          </a:p>
          <a:p>
            <a:pPr marL="914400" lvl="1" indent="-457200">
              <a:buFont typeface="Arial" pitchFamily="34" charset="0"/>
              <a:buChar char="•"/>
              <a:defRPr/>
            </a:pPr>
            <a:r>
              <a:rPr lang="pt-BR" dirty="0"/>
              <a:t>Construção;</a:t>
            </a:r>
          </a:p>
          <a:p>
            <a:pPr marL="914400" lvl="1" indent="-457200">
              <a:buFont typeface="Arial" pitchFamily="34" charset="0"/>
              <a:buChar char="•"/>
              <a:defRPr/>
            </a:pPr>
            <a:r>
              <a:rPr lang="pt-BR" dirty="0"/>
              <a:t>Transição.</a:t>
            </a:r>
          </a:p>
          <a:p>
            <a:pPr>
              <a:defRPr/>
            </a:pPr>
            <a:endParaRPr lang="pt-B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ítulo 1">
            <a:extLst>
              <a:ext uri="{FF2B5EF4-FFF2-40B4-BE49-F238E27FC236}">
                <a16:creationId xmlns:a16="http://schemas.microsoft.com/office/drawing/2014/main" id="{2E513D27-4213-B245-A3A0-664194FEA490}"/>
              </a:ext>
            </a:extLst>
          </p:cNvPr>
          <p:cNvSpPr>
            <a:spLocks noGrp="1" noChangeArrowheads="1"/>
          </p:cNvSpPr>
          <p:nvPr>
            <p:ph type="title"/>
          </p:nvPr>
        </p:nvSpPr>
        <p:spPr/>
        <p:txBody>
          <a:bodyPr/>
          <a:lstStyle/>
          <a:p>
            <a:r>
              <a:rPr lang="pt-BR" altLang="pt-BR"/>
              <a:t>1ª Fase - Concepção</a:t>
            </a:r>
          </a:p>
        </p:txBody>
      </p:sp>
      <p:sp>
        <p:nvSpPr>
          <p:cNvPr id="3" name="Espaço Reservado para Conteúdo 2">
            <a:extLst>
              <a:ext uri="{FF2B5EF4-FFF2-40B4-BE49-F238E27FC236}">
                <a16:creationId xmlns:a16="http://schemas.microsoft.com/office/drawing/2014/main" id="{FA246F6C-33BA-564A-A64D-74548AA70229}"/>
              </a:ext>
            </a:extLst>
          </p:cNvPr>
          <p:cNvSpPr>
            <a:spLocks noGrp="1"/>
          </p:cNvSpPr>
          <p:nvPr>
            <p:ph idx="1"/>
          </p:nvPr>
        </p:nvSpPr>
        <p:spPr/>
        <p:txBody>
          <a:bodyPr>
            <a:normAutofit fontScale="92500" lnSpcReduction="20000"/>
          </a:bodyPr>
          <a:lstStyle/>
          <a:p>
            <a:pPr marL="457200" indent="-457200">
              <a:buFont typeface="Arial" pitchFamily="34" charset="0"/>
              <a:buChar char="•"/>
              <a:defRPr/>
            </a:pPr>
            <a:r>
              <a:rPr lang="pt-BR" dirty="0"/>
              <a:t>Para </a:t>
            </a:r>
            <a:r>
              <a:rPr lang="pt-BR" dirty="0" err="1"/>
              <a:t>Piske</a:t>
            </a:r>
            <a:r>
              <a:rPr lang="pt-BR" dirty="0"/>
              <a:t> (2003) nesta etapa é realizada a concepção inicial do sistema, sendo organizadas discussões sobre o problema, a definição do escopo do projeto, estimativas de recursos e ferramentas necessárias para a execução do projeto, </a:t>
            </a:r>
            <a:r>
              <a:rPr lang="pt-BR" i="1" dirty="0"/>
              <a:t>etc</a:t>
            </a:r>
            <a:r>
              <a:rPr lang="pt-BR" dirty="0"/>
              <a:t>. Com o intuito de obter um resultado satisfatório para ambas as partes e é necessário que a fase de concepção seja bem definida e documentada para a continuidade do desenvolvimento do projeto. </a:t>
            </a:r>
          </a:p>
          <a:p>
            <a:pPr>
              <a:defRPr/>
            </a:pPr>
            <a:endParaRPr lang="pt-B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ítulo 1">
            <a:extLst>
              <a:ext uri="{FF2B5EF4-FFF2-40B4-BE49-F238E27FC236}">
                <a16:creationId xmlns:a16="http://schemas.microsoft.com/office/drawing/2014/main" id="{E345A767-9F5F-4E4A-906B-4619C8EF82CB}"/>
              </a:ext>
            </a:extLst>
          </p:cNvPr>
          <p:cNvSpPr>
            <a:spLocks noGrp="1" noChangeArrowheads="1"/>
          </p:cNvSpPr>
          <p:nvPr>
            <p:ph type="title"/>
          </p:nvPr>
        </p:nvSpPr>
        <p:spPr/>
        <p:txBody>
          <a:bodyPr/>
          <a:lstStyle/>
          <a:p>
            <a:r>
              <a:rPr lang="pt-BR" altLang="pt-BR"/>
              <a:t>2ª Fase - Elaboração</a:t>
            </a:r>
          </a:p>
        </p:txBody>
      </p:sp>
      <p:sp>
        <p:nvSpPr>
          <p:cNvPr id="230402" name="Espaço Reservado para Conteúdo 2">
            <a:extLst>
              <a:ext uri="{FF2B5EF4-FFF2-40B4-BE49-F238E27FC236}">
                <a16:creationId xmlns:a16="http://schemas.microsoft.com/office/drawing/2014/main" id="{2B32B4FB-7C0C-D54C-82A8-BBD493961744}"/>
              </a:ext>
            </a:extLst>
          </p:cNvPr>
          <p:cNvSpPr>
            <a:spLocks noGrp="1" noChangeArrowheads="1"/>
          </p:cNvSpPr>
          <p:nvPr>
            <p:ph idx="1"/>
          </p:nvPr>
        </p:nvSpPr>
        <p:spPr/>
        <p:txBody>
          <a:bodyPr/>
          <a:lstStyle/>
          <a:p>
            <a:pPr marL="457200" indent="-457200">
              <a:buFont typeface="Arial" panose="020B0604020202020204" pitchFamily="34" charset="0"/>
              <a:buChar char="•"/>
            </a:pPr>
            <a:r>
              <a:rPr lang="pt-BR" altLang="pt-BR" sz="2800"/>
              <a:t>Segundo Piske (2003), o propósito desta fase é analisar o domínio do problema, desenvolver o plano de projeto, estabelecer a fundação arquitetural e eliminar os elementos de alto risco. </a:t>
            </a:r>
          </a:p>
          <a:p>
            <a:pPr marL="457200" indent="-457200">
              <a:buFont typeface="Arial" panose="020B0604020202020204" pitchFamily="34" charset="0"/>
              <a:buChar char="•"/>
            </a:pPr>
            <a:r>
              <a:rPr lang="pt-BR" altLang="pt-BR" sz="2800"/>
              <a:t>Os elementos de risco a serem analisados, nesta fase, são os riscos de requerimentos, tecnológicos (referentes à capacidade das ferramentas disponíveis), de habilidades (dos integrantes do projeto) e políticos.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ítulo 1">
            <a:extLst>
              <a:ext uri="{FF2B5EF4-FFF2-40B4-BE49-F238E27FC236}">
                <a16:creationId xmlns:a16="http://schemas.microsoft.com/office/drawing/2014/main" id="{4905BF56-79A6-2945-9D5A-309C06765F21}"/>
              </a:ext>
            </a:extLst>
          </p:cNvPr>
          <p:cNvSpPr>
            <a:spLocks noGrp="1" noChangeArrowheads="1"/>
          </p:cNvSpPr>
          <p:nvPr>
            <p:ph type="title"/>
          </p:nvPr>
        </p:nvSpPr>
        <p:spPr/>
        <p:txBody>
          <a:bodyPr/>
          <a:lstStyle/>
          <a:p>
            <a:r>
              <a:rPr lang="pt-BR" altLang="pt-BR"/>
              <a:t>3ª Fase - Construção</a:t>
            </a:r>
          </a:p>
        </p:txBody>
      </p:sp>
      <p:sp>
        <p:nvSpPr>
          <p:cNvPr id="3" name="Espaço Reservado para Conteúdo 2">
            <a:extLst>
              <a:ext uri="{FF2B5EF4-FFF2-40B4-BE49-F238E27FC236}">
                <a16:creationId xmlns:a16="http://schemas.microsoft.com/office/drawing/2014/main" id="{9F177FD4-718C-3744-BCC3-61CE936680F7}"/>
              </a:ext>
            </a:extLst>
          </p:cNvPr>
          <p:cNvSpPr>
            <a:spLocks noGrp="1"/>
          </p:cNvSpPr>
          <p:nvPr>
            <p:ph idx="1"/>
          </p:nvPr>
        </p:nvSpPr>
        <p:spPr>
          <a:xfrm>
            <a:off x="685800" y="1628775"/>
            <a:ext cx="7767638" cy="4110038"/>
          </a:xfrm>
        </p:spPr>
        <p:txBody>
          <a:bodyPr>
            <a:noAutofit/>
          </a:bodyPr>
          <a:lstStyle/>
          <a:p>
            <a:pPr marL="457200" indent="-457200">
              <a:buFont typeface="Arial" pitchFamily="34" charset="0"/>
              <a:buChar char="•"/>
              <a:defRPr/>
            </a:pPr>
            <a:r>
              <a:rPr lang="pt-BR" sz="2800" dirty="0"/>
              <a:t>De acordo com </a:t>
            </a:r>
            <a:r>
              <a:rPr lang="pt-BR" sz="2800" dirty="0" err="1"/>
              <a:t>Sommerville</a:t>
            </a:r>
            <a:r>
              <a:rPr lang="pt-BR" sz="2800" dirty="0"/>
              <a:t> (2007) a fase de construção está essencialmente relacionada ao projeto, programação e testes de sistema. As partes do sistema são desenvolvidas paralelamente e integradas durante essa fase. </a:t>
            </a:r>
          </a:p>
          <a:p>
            <a:pPr marL="457200" indent="-457200">
              <a:buFont typeface="Arial" pitchFamily="34" charset="0"/>
              <a:buChar char="•"/>
              <a:defRPr/>
            </a:pPr>
            <a:r>
              <a:rPr lang="pt-BR" sz="2800" dirty="0"/>
              <a:t>Para </a:t>
            </a:r>
            <a:r>
              <a:rPr lang="pt-BR" sz="2800" dirty="0" err="1"/>
              <a:t>Piske</a:t>
            </a:r>
            <a:r>
              <a:rPr lang="pt-BR" sz="2800" dirty="0"/>
              <a:t> (2003) é constituída pelo o desenvolvimento de telas, lógicas, relações, banco de dados e testes e utiliza alguma notação definida pela UML. É a fase em que o </a:t>
            </a:r>
            <a:r>
              <a:rPr lang="pt-BR" sz="2800" i="1" dirty="0"/>
              <a:t>software </a:t>
            </a:r>
            <a:r>
              <a:rPr lang="pt-BR" sz="2800" dirty="0"/>
              <a:t>é efetivamente programado através de códigos fontes. </a:t>
            </a:r>
          </a:p>
          <a:p>
            <a:pPr>
              <a:defRPr/>
            </a:pPr>
            <a:endParaRPr lang="pt-BR" sz="28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ítulo 1">
            <a:extLst>
              <a:ext uri="{FF2B5EF4-FFF2-40B4-BE49-F238E27FC236}">
                <a16:creationId xmlns:a16="http://schemas.microsoft.com/office/drawing/2014/main" id="{0036EA8B-B024-3F47-9743-C0CAB0F73EB9}"/>
              </a:ext>
            </a:extLst>
          </p:cNvPr>
          <p:cNvSpPr>
            <a:spLocks noGrp="1" noChangeArrowheads="1"/>
          </p:cNvSpPr>
          <p:nvPr>
            <p:ph type="title"/>
          </p:nvPr>
        </p:nvSpPr>
        <p:spPr/>
        <p:txBody>
          <a:bodyPr/>
          <a:lstStyle/>
          <a:p>
            <a:r>
              <a:rPr lang="pt-BR" altLang="pt-BR"/>
              <a:t>4ª Fase - Transição</a:t>
            </a:r>
          </a:p>
        </p:txBody>
      </p:sp>
      <p:sp>
        <p:nvSpPr>
          <p:cNvPr id="3" name="Espaço Reservado para Conteúdo 2">
            <a:extLst>
              <a:ext uri="{FF2B5EF4-FFF2-40B4-BE49-F238E27FC236}">
                <a16:creationId xmlns:a16="http://schemas.microsoft.com/office/drawing/2014/main" id="{E58D72C1-C0B9-7F4B-9887-A5DAA68FE6CF}"/>
              </a:ext>
            </a:extLst>
          </p:cNvPr>
          <p:cNvSpPr>
            <a:spLocks noGrp="1"/>
          </p:cNvSpPr>
          <p:nvPr>
            <p:ph idx="1"/>
          </p:nvPr>
        </p:nvSpPr>
        <p:spPr>
          <a:xfrm>
            <a:off x="685800" y="1773238"/>
            <a:ext cx="7767638" cy="4110037"/>
          </a:xfrm>
        </p:spPr>
        <p:txBody>
          <a:bodyPr>
            <a:noAutofit/>
          </a:bodyPr>
          <a:lstStyle/>
          <a:p>
            <a:pPr marL="457200" indent="-457200">
              <a:buFont typeface="Arial" pitchFamily="34" charset="0"/>
              <a:buChar char="•"/>
              <a:defRPr/>
            </a:pPr>
            <a:r>
              <a:rPr lang="pt-BR" sz="2800" dirty="0"/>
              <a:t>Segundo </a:t>
            </a:r>
            <a:r>
              <a:rPr lang="pt-BR" sz="2800" dirty="0" err="1"/>
              <a:t>Laudon</a:t>
            </a:r>
            <a:r>
              <a:rPr lang="pt-BR" sz="2800" dirty="0"/>
              <a:t> e </a:t>
            </a:r>
            <a:r>
              <a:rPr lang="pt-BR" sz="2800" dirty="0" err="1"/>
              <a:t>Laudon</a:t>
            </a:r>
            <a:r>
              <a:rPr lang="pt-BR" sz="2800" dirty="0"/>
              <a:t> (2004), na fase de transição devem ser feitos testes exaustivos e minuciosos para se assegurar que o sistema está produzindo resultados sólidos e satisfatórios. </a:t>
            </a:r>
          </a:p>
          <a:p>
            <a:pPr marL="457200" indent="-457200">
              <a:buFont typeface="Arial" pitchFamily="34" charset="0"/>
              <a:buChar char="•"/>
              <a:defRPr/>
            </a:pPr>
            <a:r>
              <a:rPr lang="pt-BR" sz="2800" dirty="0"/>
              <a:t>Para </a:t>
            </a:r>
            <a:r>
              <a:rPr lang="pt-BR" sz="2800" dirty="0" err="1"/>
              <a:t>Sommerville</a:t>
            </a:r>
            <a:r>
              <a:rPr lang="pt-BR" sz="2800" dirty="0"/>
              <a:t> (2007), a fase de transição é a fase final do RUP e está relacionada à transferência do sistema da comunidade de desenvolvimento para a comunidade dos usuários e com a entrada do sistema em funcionamento no ambiente real. </a:t>
            </a:r>
          </a:p>
          <a:p>
            <a:pPr>
              <a:defRPr/>
            </a:pPr>
            <a:endParaRPr lang="pt-BR" sz="2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Título 1">
            <a:extLst>
              <a:ext uri="{FF2B5EF4-FFF2-40B4-BE49-F238E27FC236}">
                <a16:creationId xmlns:a16="http://schemas.microsoft.com/office/drawing/2014/main" id="{C5646953-728E-854E-866A-5B4DB6EC473C}"/>
              </a:ext>
            </a:extLst>
          </p:cNvPr>
          <p:cNvSpPr>
            <a:spLocks noGrp="1" noChangeArrowheads="1"/>
          </p:cNvSpPr>
          <p:nvPr>
            <p:ph type="title"/>
          </p:nvPr>
        </p:nvSpPr>
        <p:spPr/>
        <p:txBody>
          <a:bodyPr/>
          <a:lstStyle/>
          <a:p>
            <a:r>
              <a:rPr lang="pt-BR" altLang="pt-BR"/>
              <a:t>4ª Fase - Transição</a:t>
            </a:r>
          </a:p>
        </p:txBody>
      </p:sp>
      <p:sp>
        <p:nvSpPr>
          <p:cNvPr id="3" name="Espaço Reservado para Conteúdo 2">
            <a:extLst>
              <a:ext uri="{FF2B5EF4-FFF2-40B4-BE49-F238E27FC236}">
                <a16:creationId xmlns:a16="http://schemas.microsoft.com/office/drawing/2014/main" id="{92514A9D-E97B-9E4C-BE92-6BB5F55A6B86}"/>
              </a:ext>
            </a:extLst>
          </p:cNvPr>
          <p:cNvSpPr>
            <a:spLocks noGrp="1"/>
          </p:cNvSpPr>
          <p:nvPr>
            <p:ph idx="1"/>
          </p:nvPr>
        </p:nvSpPr>
        <p:spPr/>
        <p:txBody>
          <a:bodyPr>
            <a:normAutofit fontScale="85000" lnSpcReduction="10000"/>
          </a:bodyPr>
          <a:lstStyle/>
          <a:p>
            <a:pPr marL="457200" indent="-457200">
              <a:buFont typeface="Arial" pitchFamily="34" charset="0"/>
              <a:buChar char="•"/>
              <a:defRPr/>
            </a:pPr>
            <a:r>
              <a:rPr lang="pt-BR" dirty="0"/>
              <a:t>De acordo com Martins (2010) o objetivo deste processo é disponibilizar o sistema para os usuários, o que inclui: </a:t>
            </a:r>
          </a:p>
          <a:p>
            <a:pPr marL="914400" lvl="1" indent="-457200">
              <a:buFont typeface="Arial" pitchFamily="34" charset="0"/>
              <a:buChar char="•"/>
              <a:defRPr/>
            </a:pPr>
            <a:r>
              <a:rPr lang="pt-BR" dirty="0"/>
              <a:t>Testes do sistema no ambiente de produção; </a:t>
            </a:r>
          </a:p>
          <a:p>
            <a:pPr marL="914400" lvl="1" indent="-457200">
              <a:buFont typeface="Arial" pitchFamily="34" charset="0"/>
              <a:buChar char="•"/>
              <a:defRPr/>
            </a:pPr>
            <a:r>
              <a:rPr lang="pt-BR" dirty="0"/>
              <a:t>Empacotamento de </a:t>
            </a:r>
            <a:r>
              <a:rPr lang="pt-BR" i="1" dirty="0"/>
              <a:t>software </a:t>
            </a:r>
            <a:r>
              <a:rPr lang="pt-BR" dirty="0"/>
              <a:t>para distribuição; </a:t>
            </a:r>
          </a:p>
          <a:p>
            <a:pPr marL="914400" lvl="1" indent="-457200">
              <a:buFont typeface="Arial" pitchFamily="34" charset="0"/>
              <a:buChar char="•"/>
              <a:defRPr/>
            </a:pPr>
            <a:r>
              <a:rPr lang="pt-BR" dirty="0"/>
              <a:t>Distribuição do </a:t>
            </a:r>
            <a:r>
              <a:rPr lang="pt-BR" i="1" dirty="0"/>
              <a:t>software</a:t>
            </a:r>
            <a:r>
              <a:rPr lang="pt-BR" dirty="0"/>
              <a:t>; </a:t>
            </a:r>
          </a:p>
          <a:p>
            <a:pPr marL="914400" lvl="1" indent="-457200">
              <a:buFont typeface="Arial" pitchFamily="34" charset="0"/>
              <a:buChar char="•"/>
              <a:defRPr/>
            </a:pPr>
            <a:r>
              <a:rPr lang="pt-BR" dirty="0"/>
              <a:t>Instalação do </a:t>
            </a:r>
            <a:r>
              <a:rPr lang="pt-BR" i="1" dirty="0"/>
              <a:t>software</a:t>
            </a:r>
            <a:r>
              <a:rPr lang="pt-BR" dirty="0"/>
              <a:t>; </a:t>
            </a:r>
          </a:p>
          <a:p>
            <a:pPr marL="914400" lvl="1" indent="-457200">
              <a:buFont typeface="Arial" pitchFamily="34" charset="0"/>
              <a:buChar char="•"/>
              <a:defRPr/>
            </a:pPr>
            <a:r>
              <a:rPr lang="pt-BR" dirty="0"/>
              <a:t>Treinamento dos usuários e equipe comercial; </a:t>
            </a:r>
          </a:p>
          <a:p>
            <a:pPr marL="914400" lvl="1" indent="-457200">
              <a:buFont typeface="Arial" pitchFamily="34" charset="0"/>
              <a:buChar char="•"/>
              <a:defRPr/>
            </a:pPr>
            <a:r>
              <a:rPr lang="pt-BR" dirty="0"/>
              <a:t>Migração de dados para novo sistema. </a:t>
            </a:r>
          </a:p>
          <a:p>
            <a:pPr>
              <a:defRPr/>
            </a:pPr>
            <a:endParaRPr lang="pt-BR"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Microsoft YaHei"/>
        <a:cs typeface=""/>
      </a:majorFont>
      <a:minorFont>
        <a:latin typeface="Times New Roman"/>
        <a:ea typeface="Microsoft YaHei"/>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cs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Microsoft YaHei"/>
        <a:cs typeface=""/>
      </a:majorFont>
      <a:minorFont>
        <a:latin typeface="Times New Roman"/>
        <a:ea typeface="Microsoft YaHei"/>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cs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4422</TotalTime>
  <Words>5683</Words>
  <Application>Microsoft Macintosh PowerPoint</Application>
  <PresentationFormat>Apresentação na tela (4:3)</PresentationFormat>
  <Paragraphs>694</Paragraphs>
  <Slides>143</Slides>
  <Notes>132</Notes>
  <HiddenSlides>0</HiddenSlides>
  <MMClips>0</MMClips>
  <ScaleCrop>false</ScaleCrop>
  <HeadingPairs>
    <vt:vector size="8" baseType="variant">
      <vt:variant>
        <vt:lpstr>Fontes usadas</vt:lpstr>
      </vt:variant>
      <vt:variant>
        <vt:i4>9</vt:i4>
      </vt:variant>
      <vt:variant>
        <vt:lpstr>Tema</vt:lpstr>
      </vt:variant>
      <vt:variant>
        <vt:i4>2</vt:i4>
      </vt:variant>
      <vt:variant>
        <vt:lpstr>Servidores OLE inseridos</vt:lpstr>
      </vt:variant>
      <vt:variant>
        <vt:i4>1</vt:i4>
      </vt:variant>
      <vt:variant>
        <vt:lpstr>Títulos de slides</vt:lpstr>
      </vt:variant>
      <vt:variant>
        <vt:i4>143</vt:i4>
      </vt:variant>
    </vt:vector>
  </HeadingPairs>
  <TitlesOfParts>
    <vt:vector size="155" baseType="lpstr">
      <vt:lpstr>Arial</vt:lpstr>
      <vt:lpstr>Microsoft YaHei</vt:lpstr>
      <vt:lpstr>Times New Roman</vt:lpstr>
      <vt:lpstr>Arial Black</vt:lpstr>
      <vt:lpstr>Verdana</vt:lpstr>
      <vt:lpstr>Calibri</vt:lpstr>
      <vt:lpstr>Wingdings</vt:lpstr>
      <vt:lpstr>Wingdings 2</vt:lpstr>
      <vt:lpstr>Symbol</vt:lpstr>
      <vt:lpstr>Default Design</vt:lpstr>
      <vt:lpstr>1_Default Design</vt:lpstr>
      <vt:lpstr>Imagem do Paintbrush</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Comunicação em projetos de software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Metodologia RUP</vt:lpstr>
      <vt:lpstr>RUP (Rational Unified Process)</vt:lpstr>
      <vt:lpstr>Diagrama do RUP</vt:lpstr>
      <vt:lpstr>Disciplinas X Fases</vt:lpstr>
      <vt:lpstr>Fases do RUP</vt:lpstr>
      <vt:lpstr>1ª Fase - Concepção</vt:lpstr>
      <vt:lpstr>2ª Fase - Elaboração</vt:lpstr>
      <vt:lpstr>3ª Fase - Construção</vt:lpstr>
      <vt:lpstr>4ª Fase - Transição</vt:lpstr>
      <vt:lpstr>4ª Fase - Transição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e Desenvolvimento de Sistemas</dc:title>
  <dc:creator>Usuario Particular</dc:creator>
  <cp:lastModifiedBy>Cristiano Vieira</cp:lastModifiedBy>
  <cp:revision>77</cp:revision>
  <cp:lastPrinted>2012-09-05T21:47:41Z</cp:lastPrinted>
  <dcterms:created xsi:type="dcterms:W3CDTF">2005-02-01T13:34:58Z</dcterms:created>
  <dcterms:modified xsi:type="dcterms:W3CDTF">2020-07-27T18:41:20Z</dcterms:modified>
</cp:coreProperties>
</file>